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85" r:id="rId10"/>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Ephesians 6:10-13</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82570"/>
            <a:ext cx="11696700" cy="6270947"/>
          </a:xfrm>
          <a:prstGeom prst="rect">
            <a:avLst/>
          </a:prstGeom>
          <a:noFill/>
        </p:spPr>
        <p:txBody>
          <a:bodyPr wrap="square">
            <a:spAutoFit/>
          </a:bodyPr>
          <a:lstStyle/>
          <a:p>
            <a:pPr algn="just">
              <a:defRPr sz="4800" b="1">
                <a:solidFill>
                  <a:srgbClr val="000000"/>
                </a:solidFill>
                <a:latin typeface="Georgia"/>
              </a:defRPr>
            </a:pPr>
            <a:r>
              <a:rPr lang="en-US" sz="3650" b="1"/>
              <a:t>Ephesians 6:10-13   Finally, my brethren, be strong in the Lord, and in the power of his might.  11 Put on the whole armour of God, that ye may be able to stand against the wiles of the devil.  12 For we wrestle not against flesh and blood, but against principalities, against powers, against the rulers of the darkness of this world, against spiritual wickedness in high places.  13 Wherefore take unto you the whole armour of God, that ye may be able to withstand in the evil day, and having done all, to stand.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23334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a:ln>
                  <a:noFill/>
                </a:ln>
                <a:solidFill>
                  <a:prstClr val="black"/>
                </a:solidFill>
                <a:effectLst/>
                <a:uLnTx/>
                <a:uFillTx/>
                <a:latin typeface="Georgia"/>
                <a:ea typeface="+mn-ea"/>
                <a:cs typeface="+mn-cs"/>
              </a:rPr>
              <a:t>The Battle For</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a:ln>
                  <a:noFill/>
                </a:ln>
                <a:solidFill>
                  <a:prstClr val="black"/>
                </a:solidFill>
                <a:effectLst/>
                <a:uLnTx/>
                <a:uFillTx/>
                <a:latin typeface="Georgia"/>
                <a:ea typeface="+mn-ea"/>
                <a:cs typeface="+mn-cs"/>
              </a:rPr>
              <a:t>Your Child's Soul</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0145" y="209549"/>
            <a:ext cx="11684000" cy="6186309"/>
          </a:xfrm>
          <a:prstGeom prst="rect">
            <a:avLst/>
          </a:prstGeom>
          <a:noFill/>
        </p:spPr>
        <p:txBody>
          <a:bodyPr wrap="square">
            <a:spAutoFit/>
          </a:bodyPr>
          <a:lstStyle/>
          <a:p>
            <a:pPr algn="just">
              <a:defRPr sz="4800" b="1">
                <a:solidFill>
                  <a:srgbClr val="000000"/>
                </a:solidFill>
                <a:latin typeface="Georgia"/>
              </a:defRPr>
            </a:pPr>
            <a:r>
              <a:rPr lang="en-US" sz="6600" b="1"/>
              <a:t>1 Peter 5:8  Be sober, be vigilant; because your adversary the devil, as a roaring lion, walketh about, seeking whom he may devour: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11274552" cy="5909310"/>
          </a:xfrm>
          <a:prstGeom prst="rect">
            <a:avLst/>
          </a:prstGeom>
          <a:noFill/>
        </p:spPr>
        <p:txBody>
          <a:bodyPr wrap="square">
            <a:spAutoFit/>
          </a:bodyPr>
          <a:lstStyle/>
          <a:p>
            <a:pPr lvl="0" algn="just">
              <a:defRPr sz="4800" b="1">
                <a:solidFill>
                  <a:srgbClr val="000000"/>
                </a:solidFill>
                <a:latin typeface="Georgia"/>
              </a:defRPr>
            </a:pPr>
            <a:r>
              <a:rPr lang="en-US" sz="5400" b="1"/>
              <a:t>Romans 12:2  And be not conformed to this world: but be ye transformed by the renewing of your mind, that ye may prove what is that good, and acceptable, and perfect, will of God.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2091"/>
            <a:ext cx="11274552" cy="4708981"/>
          </a:xfrm>
          <a:prstGeom prst="rect">
            <a:avLst/>
          </a:prstGeom>
          <a:noFill/>
        </p:spPr>
        <p:txBody>
          <a:bodyPr wrap="square">
            <a:spAutoFit/>
          </a:bodyPr>
          <a:lstStyle/>
          <a:p>
            <a:pPr algn="just">
              <a:defRPr sz="4800" b="1">
                <a:solidFill>
                  <a:srgbClr val="000000"/>
                </a:solidFill>
                <a:latin typeface="Georgia"/>
              </a:defRPr>
            </a:pPr>
            <a:r>
              <a:rPr lang="en-US" sz="6000" b="1"/>
              <a:t>Proverbs 22:15  Foolishness is bound in the heart of a child; but the rod of correction shall drive it far from him.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00050"/>
            <a:ext cx="11274552" cy="5632311"/>
          </a:xfrm>
          <a:prstGeom prst="rect">
            <a:avLst/>
          </a:prstGeom>
          <a:noFill/>
        </p:spPr>
        <p:txBody>
          <a:bodyPr wrap="square">
            <a:spAutoFit/>
          </a:bodyPr>
          <a:lstStyle/>
          <a:p>
            <a:pPr algn="just">
              <a:defRPr sz="4800" b="1">
                <a:solidFill>
                  <a:srgbClr val="000000"/>
                </a:solidFill>
                <a:latin typeface="Georgia"/>
              </a:defRPr>
            </a:pPr>
            <a:r>
              <a:rPr lang="en-US" sz="7200"/>
              <a:t>Mark 8:36  For what shall it profit a man, if he shall gain the whole world, and lose his own soul?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13306"/>
            <a:ext cx="11274552" cy="5016758"/>
          </a:xfrm>
          <a:prstGeom prst="rect">
            <a:avLst/>
          </a:prstGeom>
          <a:noFill/>
        </p:spPr>
        <p:txBody>
          <a:bodyPr wrap="square">
            <a:spAutoFit/>
          </a:bodyPr>
          <a:lstStyle/>
          <a:p>
            <a:pPr algn="just">
              <a:defRPr sz="4800" b="1">
                <a:solidFill>
                  <a:srgbClr val="000000"/>
                </a:solidFill>
                <a:latin typeface="Georgia"/>
              </a:defRPr>
            </a:pPr>
            <a:r>
              <a:rPr lang="en-US" sz="8000"/>
              <a:t>John 17:17  Sanctify them through thy truth: thy word is truth.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342900"/>
            <a:ext cx="11274552" cy="5909310"/>
          </a:xfrm>
          <a:prstGeom prst="rect">
            <a:avLst/>
          </a:prstGeom>
          <a:noFill/>
        </p:spPr>
        <p:txBody>
          <a:bodyPr wrap="square">
            <a:spAutoFit/>
          </a:bodyPr>
          <a:lstStyle/>
          <a:p>
            <a:pPr algn="just">
              <a:defRPr sz="4800" b="1">
                <a:solidFill>
                  <a:srgbClr val="000000"/>
                </a:solidFill>
                <a:latin typeface="Georgia"/>
              </a:defRPr>
            </a:pPr>
            <a:r>
              <a:rPr lang="en-US" sz="5400"/>
              <a:t>2 Timothy 1:5  When I call to remembrance the unfeigned faith that is in thee, which dwelt first in thy grandmother Lois, and thy mother Eunice; and I am persuaded that in thee also.</a:t>
            </a:r>
          </a:p>
        </p:txBody>
      </p:sp>
    </p:spTree>
    <p:extLst>
      <p:ext uri="{BB962C8B-B14F-4D97-AF65-F5344CB8AC3E}">
        <p14:creationId xmlns:p14="http://schemas.microsoft.com/office/powerpoint/2010/main" val="2489655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6160</TotalTime>
  <Words>325</Words>
  <Application>Microsoft Office PowerPoint</Application>
  <PresentationFormat>Custom</PresentationFormat>
  <Paragraphs>14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44</cp:revision>
  <dcterms:created xsi:type="dcterms:W3CDTF">2013-01-27T09:14:16Z</dcterms:created>
  <dcterms:modified xsi:type="dcterms:W3CDTF">2026-05-04T20:25:08Z</dcterms:modified>
  <cp:category/>
</cp:coreProperties>
</file>