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 id="2986" r:id="rId11"/>
    <p:sldId id="2989"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Jude 1:8-14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Jude 1:14  And Enoch also, the seventh from Adam, prophesied of these, saying, Behold, the Lord cometh with ten thousands of his saints,</a:t>
            </a:r>
          </a:p>
        </p:txBody>
      </p:sp>
    </p:spTree>
    <p:extLst>
      <p:ext uri="{BB962C8B-B14F-4D97-AF65-F5344CB8AC3E}">
        <p14:creationId xmlns:p14="http://schemas.microsoft.com/office/powerpoint/2010/main" val="107573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1.	Do not assume everyone around you is walking in truth. Pay attention to what they produce.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Do not follow people who reject authority and speak without understanding.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3.	Watch for those who use spiritual things for personal gain.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4.	Stay grounded in truth so you are not led off course by unstable voices. </a:t>
            </a:r>
          </a:p>
        </p:txBody>
      </p:sp>
    </p:spTree>
    <p:extLst>
      <p:ext uri="{BB962C8B-B14F-4D97-AF65-F5344CB8AC3E}">
        <p14:creationId xmlns:p14="http://schemas.microsoft.com/office/powerpoint/2010/main" val="1426821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250" y="-282"/>
            <a:ext cx="12011025" cy="6894195"/>
          </a:xfrm>
          <a:prstGeom prst="rect">
            <a:avLst/>
          </a:prstGeom>
          <a:noFill/>
        </p:spPr>
        <p:txBody>
          <a:bodyPr wrap="square">
            <a:spAutoFit/>
          </a:bodyPr>
          <a:lstStyle/>
          <a:p>
            <a:pPr algn="just">
              <a:defRPr sz="4800" b="1">
                <a:solidFill>
                  <a:srgbClr val="000000"/>
                </a:solidFill>
                <a:latin typeface="Georgia"/>
              </a:defRPr>
            </a:pPr>
            <a:r>
              <a:rPr lang="en-US" sz="2600" b="1"/>
              <a:t>Jude 1:8-14  Likewise also these filthy dreamers defile the flesh, despise dominion, and speak evil of dignities. 9 Yet Michael the archangel, when contending with the devil he disputed about the body of Moses, durst not bring against him a railing accusation, but said, The Lord rebuke thee. 10 But these speak evil of those things which they know not: but what they know naturally, as brute beasts, in those things they corrupt themselves. 11 Woe unto them. for they have gone in the way of Cain, and ran greedily after the error of Balaam for reward, and perished in the gainsaying of Core. 12 These are spots in your feasts of charity, when they feast with you, feeding themselves without fear: clouds they are without water, carried about of winds; trees whose fruit withereth, without fruit, twice dead, plucked up by the roots; 13 Raging waves of the sea, foaming out their own shame; wandering stars, to whom is reserved the blackness of darkness for ever. 14 And Enoch also, the seventh from Adam, prophesied of these, saying, Behold, the Lord cometh with ten thousands of his saints,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Most Dangerous People: Jude 1:8-14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algn="just">
              <a:defRPr sz="4800" b="1">
                <a:solidFill>
                  <a:srgbClr val="000000"/>
                </a:solidFill>
                <a:latin typeface="Georgia"/>
              </a:defRPr>
            </a:pPr>
            <a:r>
              <a:rPr lang="en-US" sz="6600" b="1"/>
              <a:t>Jude 1:8  Likewise also these filthy dreamers defile the flesh, despise dominion, and speak evil of dignities.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lvl="0" algn="just">
              <a:defRPr sz="4800" b="1">
                <a:solidFill>
                  <a:srgbClr val="000000"/>
                </a:solidFill>
                <a:latin typeface="Georgia"/>
              </a:defRPr>
            </a:pPr>
            <a:r>
              <a:rPr lang="en-US" sz="5400" b="1"/>
              <a:t>Jude 1:9  Yet Michael the archangel, when contending with the devil he disputed about the body of Moses, durst not bring against him a railing accusation, but said, The Lord rebuke thee.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Jude 1:10  But these speak evil of those things which they know not: but what they know naturally, as brute beasts, in those things they corrupt themselves.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6555641"/>
          </a:xfrm>
          <a:prstGeom prst="rect">
            <a:avLst/>
          </a:prstGeom>
          <a:noFill/>
        </p:spPr>
        <p:txBody>
          <a:bodyPr wrap="square">
            <a:spAutoFit/>
          </a:bodyPr>
          <a:lstStyle/>
          <a:p>
            <a:pPr algn="just">
              <a:defRPr sz="4800" b="1">
                <a:solidFill>
                  <a:srgbClr val="000000"/>
                </a:solidFill>
                <a:latin typeface="Georgia"/>
              </a:defRPr>
            </a:pPr>
            <a:r>
              <a:rPr lang="en-US" sz="6000"/>
              <a:t>Jude 1: 11  Woe unto them! for they have gone in the way of Cain, and ran greedily after the error of Balaam for reward, and perished in the gainsaying of Core.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a:t>Jude 1:12  These are spots in your feasts of charity, when they feast with you, feeding themselves without fear: clouds they are without water, carried about of winds; trees whose fruit withereth, without fruit, twice dead, plucked up by the roots;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Jude 1:13  Raging waves of the sea, foaming out their own shame; wandering stars, to whom is reserved the blackness of darkness for ever.</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5849</TotalTime>
  <Words>574</Words>
  <Application>Microsoft Office PowerPoint</Application>
  <PresentationFormat>Custom</PresentationFormat>
  <Paragraphs>18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40</cp:revision>
  <dcterms:created xsi:type="dcterms:W3CDTF">2013-01-27T09:14:16Z</dcterms:created>
  <dcterms:modified xsi:type="dcterms:W3CDTF">2026-05-25T17:04:57Z</dcterms:modified>
  <cp:category/>
</cp:coreProperties>
</file>