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9031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8000" b="1">
                <a:solidFill>
                  <a:prstClr val="black"/>
                </a:solidFill>
                <a:latin typeface="Georgia"/>
              </a:rPr>
              <a:t>3 John 1:9-14</a:t>
            </a:r>
            <a:endParaRPr kumimoji="0" lang="en-US" sz="80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60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37818"/>
            <a:ext cx="12030075" cy="6786473"/>
          </a:xfrm>
          <a:prstGeom prst="rect">
            <a:avLst/>
          </a:prstGeom>
          <a:noFill/>
        </p:spPr>
        <p:txBody>
          <a:bodyPr wrap="square">
            <a:spAutoFit/>
          </a:bodyPr>
          <a:lstStyle/>
          <a:p>
            <a:pPr algn="just">
              <a:defRPr sz="4800" b="1">
                <a:solidFill>
                  <a:srgbClr val="000000"/>
                </a:solidFill>
                <a:latin typeface="Georgia"/>
              </a:defRPr>
            </a:pPr>
            <a:r>
              <a:rPr lang="en-US" sz="2900" b="1"/>
              <a:t>3 John 1:9-14  I wrote unto the church: but Diotrephes, who loveth to have the preeminence among them, receiveth us not. 10 Wherefore, if I come, I will remember his deeds which he doeth, prating against us with malicious words: and not content therewith, neither doth he himself receive the brethren, and forbiddeth them that would, and casteth them out of the church. 11 Beloved, follow not that which is evil, but that which is good. He that doeth good is of God: but he that doeth evil hath not seen God. 12 Demetrius hath good report of all men, and of the truth itself: yea, and we also bear record; and ye know that our record is true. 13 I had many things to write, but I will not with ink and pen write unto thee: 14 But I trust I shall shortly see thee, and we shall speak face to face. Peace be to thee. Our friends salute thee. Greet the friends by name.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Diotrephes Loves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the Spotlight: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3 John 1:9-14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7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b="1"/>
              <a:t>3 John 1:9  I wrote unto the church: but Diotrephes, who loveth to have the preeminence among them, receiveth us not.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755422"/>
          </a:xfrm>
          <a:prstGeom prst="rect">
            <a:avLst/>
          </a:prstGeom>
          <a:noFill/>
        </p:spPr>
        <p:txBody>
          <a:bodyPr wrap="square">
            <a:spAutoFit/>
          </a:bodyPr>
          <a:lstStyle/>
          <a:p>
            <a:pPr lvl="0" algn="just">
              <a:defRPr sz="4800" b="1">
                <a:solidFill>
                  <a:srgbClr val="000000"/>
                </a:solidFill>
                <a:latin typeface="Georgia"/>
              </a:defRPr>
            </a:pPr>
            <a:r>
              <a:rPr lang="en-US" sz="4600" b="1"/>
              <a:t>3 John 1:10  Wherefore, if I come, I will remember his deeds which he doeth, prating against us with malicious words: and not content therewith, neither doth he himself receive the brethren, and forbiddeth them that would, and casteth them out of the church.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816977"/>
          </a:xfrm>
          <a:prstGeom prst="rect">
            <a:avLst/>
          </a:prstGeom>
          <a:noFill/>
        </p:spPr>
        <p:txBody>
          <a:bodyPr wrap="square">
            <a:spAutoFit/>
          </a:bodyPr>
          <a:lstStyle/>
          <a:p>
            <a:pPr algn="just">
              <a:defRPr sz="4800" b="1">
                <a:solidFill>
                  <a:srgbClr val="000000"/>
                </a:solidFill>
                <a:latin typeface="Georgia"/>
              </a:defRPr>
            </a:pPr>
            <a:r>
              <a:rPr lang="en-US" sz="6200" b="1"/>
              <a:t>3 John 1:11  Beloved, follow not that which is evil, but that which is good. He that doeth good is of God: but he that doeth evil hath not seen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816977"/>
          </a:xfrm>
          <a:prstGeom prst="rect">
            <a:avLst/>
          </a:prstGeom>
          <a:noFill/>
        </p:spPr>
        <p:txBody>
          <a:bodyPr wrap="square">
            <a:spAutoFit/>
          </a:bodyPr>
          <a:lstStyle/>
          <a:p>
            <a:pPr algn="just">
              <a:defRPr sz="4800" b="1">
                <a:solidFill>
                  <a:srgbClr val="000000"/>
                </a:solidFill>
                <a:latin typeface="Georgia"/>
              </a:defRPr>
            </a:pPr>
            <a:r>
              <a:rPr lang="en-US" sz="6200"/>
              <a:t>3 John 1:12  Demetrius hath good report of all men, and of the truth itself: yea, and we also bear record; and ye know that our record is true.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586145"/>
          </a:xfrm>
          <a:prstGeom prst="rect">
            <a:avLst/>
          </a:prstGeom>
          <a:noFill/>
        </p:spPr>
        <p:txBody>
          <a:bodyPr wrap="square">
            <a:spAutoFit/>
          </a:bodyPr>
          <a:lstStyle/>
          <a:p>
            <a:pPr algn="just">
              <a:defRPr sz="4800" b="1">
                <a:solidFill>
                  <a:srgbClr val="000000"/>
                </a:solidFill>
                <a:latin typeface="Georgia"/>
              </a:defRPr>
            </a:pPr>
            <a:r>
              <a:rPr lang="en-US" sz="5100"/>
              <a:t>3 John 1:13-14  I had many things to write, but I will not with ink and pen write unto thee: But I trust I shall shortly see thee, and we shall speak face to face. Peace be to thee. Our friends salute thee. Greet the friends by name.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171449" y="152400"/>
            <a:ext cx="11839575" cy="6463308"/>
          </a:xfrm>
          <a:prstGeom prst="rect">
            <a:avLst/>
          </a:prstGeom>
          <a:noFill/>
        </p:spPr>
        <p:txBody>
          <a:bodyPr wrap="square">
            <a:spAutoFit/>
          </a:bodyPr>
          <a:lstStyle/>
          <a:p>
            <a:pPr algn="just">
              <a:defRPr sz="4800" b="1">
                <a:solidFill>
                  <a:srgbClr val="000000"/>
                </a:solidFill>
                <a:latin typeface="Georgia"/>
              </a:defRPr>
            </a:pPr>
            <a:r>
              <a:rPr lang="en-US" sz="4600"/>
              <a:t>1.	Do not follow someone just because of their position. Follow truth. </a:t>
            </a:r>
          </a:p>
          <a:p>
            <a:pPr algn="just">
              <a:defRPr sz="4800" b="1">
                <a:solidFill>
                  <a:srgbClr val="000000"/>
                </a:solidFill>
                <a:latin typeface="Georgia"/>
              </a:defRPr>
            </a:pPr>
            <a:r>
              <a:rPr lang="en-US" sz="4600"/>
              <a:t>2.	Watch for pride that seeks control instead of serving others. </a:t>
            </a:r>
          </a:p>
          <a:p>
            <a:pPr algn="just">
              <a:defRPr sz="4800" b="1">
                <a:solidFill>
                  <a:srgbClr val="000000"/>
                </a:solidFill>
                <a:latin typeface="Georgia"/>
              </a:defRPr>
            </a:pPr>
            <a:r>
              <a:rPr lang="en-US" sz="4600"/>
              <a:t>3.	Reject malicious speech that attacks people instead of standing on truth. </a:t>
            </a:r>
          </a:p>
          <a:p>
            <a:pPr algn="just">
              <a:defRPr sz="4800" b="1">
                <a:solidFill>
                  <a:srgbClr val="000000"/>
                </a:solidFill>
                <a:latin typeface="Georgia"/>
              </a:defRPr>
            </a:pPr>
            <a:r>
              <a:rPr lang="en-US" sz="4600"/>
              <a:t>4.	Look for lives that match the truth, not just words that sound right. </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12494</TotalTime>
  <Words>512</Words>
  <Application>Microsoft Office PowerPoint</Application>
  <PresentationFormat>Custom</PresentationFormat>
  <Paragraphs>18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40</cp:revision>
  <dcterms:created xsi:type="dcterms:W3CDTF">2013-01-27T09:14:16Z</dcterms:created>
  <dcterms:modified xsi:type="dcterms:W3CDTF">2026-05-25T15:38:12Z</dcterms:modified>
  <cp:category/>
</cp:coreProperties>
</file>