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2" r:id="rId2"/>
    <p:sldId id="271" r:id="rId3"/>
    <p:sldId id="360" r:id="rId4"/>
    <p:sldId id="273" r:id="rId5"/>
    <p:sldId id="309" r:id="rId6"/>
    <p:sldId id="361" r:id="rId7"/>
    <p:sldId id="362" r:id="rId8"/>
    <p:sldId id="363" r:id="rId9"/>
    <p:sldId id="364" r:id="rId10"/>
    <p:sldId id="365" r:id="rId11"/>
    <p:sldId id="366" r:id="rId12"/>
    <p:sldId id="367" r:id="rId13"/>
    <p:sldId id="368" r:id="rId14"/>
    <p:sldId id="369" r:id="rId15"/>
    <p:sldId id="370" r:id="rId16"/>
    <p:sldId id="371" r:id="rId17"/>
    <p:sldId id="372" r:id="rId18"/>
    <p:sldId id="373" r:id="rId19"/>
    <p:sldId id="374" r:id="rId20"/>
    <p:sldId id="375" r:id="rId21"/>
    <p:sldId id="376" r:id="rId22"/>
    <p:sldId id="377" r:id="rId23"/>
    <p:sldId id="354" r:id="rId24"/>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8FDB9"/>
    <a:srgbClr val="99FF33"/>
    <a:srgbClr val="FF99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353" autoAdjust="0"/>
    <p:restoredTop sz="94660"/>
  </p:normalViewPr>
  <p:slideViewPr>
    <p:cSldViewPr snapToGrid="0">
      <p:cViewPr varScale="1">
        <p:scale>
          <a:sx n="80" d="100"/>
          <a:sy n="80" d="100"/>
        </p:scale>
        <p:origin x="80" y="171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7ECB30F-22F0-4C62-BDD3-2949EA4DFCF9}" type="datetimeFigureOut">
              <a:rPr lang="en-US" smtClean="0"/>
              <a:t>5/30/2026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808127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5/30/2026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823541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5/30/2026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88860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5/30/2026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664783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ECB30F-22F0-4C62-BDD3-2949EA4DFCF9}" type="datetimeFigureOut">
              <a:rPr lang="en-US" smtClean="0"/>
              <a:t>5/30/2026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614164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ECB30F-22F0-4C62-BDD3-2949EA4DFCF9}" type="datetimeFigureOut">
              <a:rPr lang="en-US" smtClean="0"/>
              <a:t>5/30/2026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253812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ECB30F-22F0-4C62-BDD3-2949EA4DFCF9}" type="datetimeFigureOut">
              <a:rPr lang="en-US" smtClean="0"/>
              <a:t>5/30/2026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496664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ECB30F-22F0-4C62-BDD3-2949EA4DFCF9}" type="datetimeFigureOut">
              <a:rPr lang="en-US" smtClean="0"/>
              <a:t>5/30/2026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4047585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ECB30F-22F0-4C62-BDD3-2949EA4DFCF9}" type="datetimeFigureOut">
              <a:rPr lang="en-US" smtClean="0"/>
              <a:t>5/30/2026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42962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5/30/2026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717896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5/30/2026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58284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ECB30F-22F0-4C62-BDD3-2949EA4DFCF9}" type="datetimeFigureOut">
              <a:rPr lang="en-US" smtClean="0"/>
              <a:t>5/30/2026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06F4D-05AF-40BD-A504-F8A87CE4079F}" type="slidenum">
              <a:rPr lang="en-US" smtClean="0"/>
              <a:t>‹#›</a:t>
            </a:fld>
            <a:endParaRPr lang="en-US"/>
          </a:p>
        </p:txBody>
      </p:sp>
    </p:spTree>
    <p:extLst>
      <p:ext uri="{BB962C8B-B14F-4D97-AF65-F5344CB8AC3E}">
        <p14:creationId xmlns:p14="http://schemas.microsoft.com/office/powerpoint/2010/main" val="19473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B235376-FD3D-4538-CBE5-38F0BCF0CCD7}"/>
              </a:ext>
            </a:extLst>
          </p:cNvPr>
          <p:cNvSpPr txBox="1"/>
          <p:nvPr/>
        </p:nvSpPr>
        <p:spPr>
          <a:xfrm>
            <a:off x="198784" y="2550805"/>
            <a:ext cx="11807686" cy="2344786"/>
          </a:xfrm>
          <a:prstGeom prst="rect">
            <a:avLst/>
          </a:prstGeom>
          <a:noFill/>
        </p:spPr>
        <p:txBody>
          <a:bodyPr wrap="square"/>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5400" b="1" dirty="0">
                <a:solidFill>
                  <a:prstClr val="black"/>
                </a:solidFill>
                <a:latin typeface="Georgia"/>
              </a:rPr>
              <a:t>Do Not Receive Them</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a:ln>
                  <a:noFill/>
                </a:ln>
                <a:solidFill>
                  <a:prstClr val="black"/>
                </a:solidFill>
                <a:effectLst/>
                <a:uLnTx/>
                <a:uFillTx/>
                <a:latin typeface="Georgia"/>
                <a:ea typeface="+mn-ea"/>
                <a:cs typeface="+mn-cs"/>
              </a:rPr>
              <a:t>Sunday School</a:t>
            </a:r>
            <a:endParaRPr kumimoji="0" lang="en-US" sz="4800" b="1" i="0" u="none" strike="noStrike" kern="1200" cap="none" spc="0" normalizeH="0" baseline="0" noProof="0" dirty="0">
              <a:ln>
                <a:noFill/>
              </a:ln>
              <a:solidFill>
                <a:prstClr val="black"/>
              </a:solidFill>
              <a:effectLst/>
              <a:uLnTx/>
              <a:uFillTx/>
              <a:latin typeface="Georgia"/>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4800" b="1" dirty="0">
                <a:solidFill>
                  <a:prstClr val="black"/>
                </a:solidFill>
                <a:latin typeface="Georgia"/>
              </a:rPr>
              <a:t>Nathan Holmes</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FF9E7204-8E69-908C-D2CF-17B9C7B5AD5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9664" y="341814"/>
            <a:ext cx="4432672" cy="1108168"/>
          </a:xfrm>
          <a:prstGeom prst="rect">
            <a:avLst/>
          </a:prstGeom>
        </p:spPr>
      </p:pic>
      <p:sp>
        <p:nvSpPr>
          <p:cNvPr id="5" name="TextBox 4">
            <a:extLst>
              <a:ext uri="{FF2B5EF4-FFF2-40B4-BE49-F238E27FC236}">
                <a16:creationId xmlns:a16="http://schemas.microsoft.com/office/drawing/2014/main" id="{8FCE3D8E-3795-99F4-E100-F4BC1B0583BD}"/>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7526387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989D0E-24BA-27F7-A869-C4A57C490E0B}"/>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D2D52D1D-C9C5-14DB-62A4-A3A1B3046D90}"/>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2 John 7 For many deceivers are entered into the world, who confess not that Jesus Christ is come in the flesh. This is a deceiver and an antichrist.</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30426781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7C8F05-FCE9-5F4D-58B4-36338D20D429}"/>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E5C09636-ED2E-1B8A-C87F-2B222E2AEC16}"/>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2 John 8 Look to yourselves, that we lose not those things which we have wrought, but that we receive a full reward.</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9696995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0AFC79-5108-EF3F-92D0-274A117855E1}"/>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A8421040-2397-6ED9-483D-8A0F3F27B7A4}"/>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1 Corinthians 3:14-15 If any man's work abide which he hath built thereupon, he shall receive a reward. 15 If any man's work shall be burned, he shall suffer loss: but he himself shall be saved; yet so as by fire.</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5263788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6E4DB9-5724-E098-0E52-AF0758BDC374}"/>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C0A3130D-88DB-5F54-027C-503C90EF8A20}"/>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2 John 8 Look to yourselves, that we lose not those things which we have wrought, but that we receive a full reward.</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5633097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AE39A7-15E9-D499-D16A-93484E2DF643}"/>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DBA4E1DE-139D-07CA-473E-D911BEC4AFD7}"/>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2 John 9 Whosoever </a:t>
            </a:r>
            <a:r>
              <a:rPr kumimoji="0" lang="en-US" sz="4800" b="1" i="0" u="none" strike="noStrike" kern="1200" cap="none" spc="0" normalizeH="0" baseline="0" noProof="0" dirty="0" err="1">
                <a:ln>
                  <a:noFill/>
                </a:ln>
                <a:solidFill>
                  <a:prstClr val="black"/>
                </a:solidFill>
                <a:effectLst/>
                <a:uLnTx/>
                <a:uFillTx/>
                <a:latin typeface="Georgia"/>
                <a:ea typeface="+mn-ea"/>
                <a:cs typeface="+mn-cs"/>
              </a:rPr>
              <a:t>transgresseth</a:t>
            </a:r>
            <a:r>
              <a:rPr kumimoji="0" lang="en-US" sz="4800" b="1" i="0" u="none" strike="noStrike" kern="1200" cap="none" spc="0" normalizeH="0" baseline="0" noProof="0" dirty="0">
                <a:ln>
                  <a:noFill/>
                </a:ln>
                <a:solidFill>
                  <a:prstClr val="black"/>
                </a:solidFill>
                <a:effectLst/>
                <a:uLnTx/>
                <a:uFillTx/>
                <a:latin typeface="Georgia"/>
                <a:ea typeface="+mn-ea"/>
                <a:cs typeface="+mn-cs"/>
              </a:rPr>
              <a:t>, and </a:t>
            </a:r>
            <a:r>
              <a:rPr kumimoji="0" lang="en-US" sz="4800" b="1" i="0" u="none" strike="noStrike" kern="1200" cap="none" spc="0" normalizeH="0" baseline="0" noProof="0" dirty="0" err="1">
                <a:ln>
                  <a:noFill/>
                </a:ln>
                <a:solidFill>
                  <a:prstClr val="black"/>
                </a:solidFill>
                <a:effectLst/>
                <a:uLnTx/>
                <a:uFillTx/>
                <a:latin typeface="Georgia"/>
                <a:ea typeface="+mn-ea"/>
                <a:cs typeface="+mn-cs"/>
              </a:rPr>
              <a:t>abideth</a:t>
            </a:r>
            <a:r>
              <a:rPr kumimoji="0" lang="en-US" sz="4800" b="1" i="0" u="none" strike="noStrike" kern="1200" cap="none" spc="0" normalizeH="0" baseline="0" noProof="0" dirty="0">
                <a:ln>
                  <a:noFill/>
                </a:ln>
                <a:solidFill>
                  <a:prstClr val="black"/>
                </a:solidFill>
                <a:effectLst/>
                <a:uLnTx/>
                <a:uFillTx/>
                <a:latin typeface="Georgia"/>
                <a:ea typeface="+mn-ea"/>
                <a:cs typeface="+mn-cs"/>
              </a:rPr>
              <a:t> not in the doctrine of Christ, hath not </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403213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FDF5E9-8373-2827-3B52-014ACD6A84EC}"/>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0889904E-49DB-1D01-15DE-51E97DEB9A5A}"/>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John 7:16-18 Jesus answered them, and said, My doctrine is not mine, but his that sent me. 17 If any man will do his will, he shall know of the doctrine, whether it be of God, or whether I speak of myself. </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6769331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D34D61-0376-860F-584E-4A4FD8E2C9E7}"/>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7D132EF-3B0E-2701-E728-15FD2A80E3AC}"/>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18 He that </a:t>
            </a:r>
            <a:r>
              <a:rPr kumimoji="0" lang="en-US" sz="4800" b="1" i="0" u="none" strike="noStrike" kern="1200" cap="none" spc="0" normalizeH="0" baseline="0" noProof="0" dirty="0" err="1">
                <a:ln>
                  <a:noFill/>
                </a:ln>
                <a:solidFill>
                  <a:prstClr val="black"/>
                </a:solidFill>
                <a:effectLst/>
                <a:uLnTx/>
                <a:uFillTx/>
                <a:latin typeface="Georgia"/>
                <a:ea typeface="+mn-ea"/>
                <a:cs typeface="+mn-cs"/>
              </a:rPr>
              <a:t>speaketh</a:t>
            </a:r>
            <a:r>
              <a:rPr kumimoji="0" lang="en-US" sz="4800" b="1" i="0" u="none" strike="noStrike" kern="1200" cap="none" spc="0" normalizeH="0" baseline="0" noProof="0" dirty="0">
                <a:ln>
                  <a:noFill/>
                </a:ln>
                <a:solidFill>
                  <a:prstClr val="black"/>
                </a:solidFill>
                <a:effectLst/>
                <a:uLnTx/>
                <a:uFillTx/>
                <a:latin typeface="Georgia"/>
                <a:ea typeface="+mn-ea"/>
                <a:cs typeface="+mn-cs"/>
              </a:rPr>
              <a:t> of himself </a:t>
            </a:r>
            <a:r>
              <a:rPr kumimoji="0" lang="en-US" sz="4800" b="1" i="0" u="none" strike="noStrike" kern="1200" cap="none" spc="0" normalizeH="0" baseline="0" noProof="0" dirty="0" err="1">
                <a:ln>
                  <a:noFill/>
                </a:ln>
                <a:solidFill>
                  <a:prstClr val="black"/>
                </a:solidFill>
                <a:effectLst/>
                <a:uLnTx/>
                <a:uFillTx/>
                <a:latin typeface="Georgia"/>
                <a:ea typeface="+mn-ea"/>
                <a:cs typeface="+mn-cs"/>
              </a:rPr>
              <a:t>seeketh</a:t>
            </a:r>
            <a:r>
              <a:rPr kumimoji="0" lang="en-US" sz="4800" b="1" i="0" u="none" strike="noStrike" kern="1200" cap="none" spc="0" normalizeH="0" baseline="0" noProof="0" dirty="0">
                <a:ln>
                  <a:noFill/>
                </a:ln>
                <a:solidFill>
                  <a:prstClr val="black"/>
                </a:solidFill>
                <a:effectLst/>
                <a:uLnTx/>
                <a:uFillTx/>
                <a:latin typeface="Georgia"/>
                <a:ea typeface="+mn-ea"/>
                <a:cs typeface="+mn-cs"/>
              </a:rPr>
              <a:t> his own glory: but he that </a:t>
            </a:r>
            <a:r>
              <a:rPr kumimoji="0" lang="en-US" sz="4800" b="1" i="0" u="none" strike="noStrike" kern="1200" cap="none" spc="0" normalizeH="0" baseline="0" noProof="0" dirty="0" err="1">
                <a:ln>
                  <a:noFill/>
                </a:ln>
                <a:solidFill>
                  <a:prstClr val="black"/>
                </a:solidFill>
                <a:effectLst/>
                <a:uLnTx/>
                <a:uFillTx/>
                <a:latin typeface="Georgia"/>
                <a:ea typeface="+mn-ea"/>
                <a:cs typeface="+mn-cs"/>
              </a:rPr>
              <a:t>seeketh</a:t>
            </a:r>
            <a:r>
              <a:rPr kumimoji="0" lang="en-US" sz="4800" b="1" i="0" u="none" strike="noStrike" kern="1200" cap="none" spc="0" normalizeH="0" baseline="0" noProof="0" dirty="0">
                <a:ln>
                  <a:noFill/>
                </a:ln>
                <a:solidFill>
                  <a:prstClr val="black"/>
                </a:solidFill>
                <a:effectLst/>
                <a:uLnTx/>
                <a:uFillTx/>
                <a:latin typeface="Georgia"/>
                <a:ea typeface="+mn-ea"/>
                <a:cs typeface="+mn-cs"/>
              </a:rPr>
              <a:t> his glory that sent him, the same is true, and no unrighteousness is in him.</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6243875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673F09-560F-E703-A314-8F40B73B4F04}"/>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0B245FAE-63A9-C782-1D12-F4C470F2D3E9}"/>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2 John 10   If there come any unto you, and bring not this doctrine, receive him not into your house, neither bid him God speed:</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36455012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0D1334-076C-4F18-5790-1294E453F967}"/>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EA66EAF-B95E-E5A1-5740-F7B60F559BF6}"/>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2 John 11 For he that </a:t>
            </a:r>
            <a:r>
              <a:rPr kumimoji="0" lang="en-US" sz="4800" b="1" i="0" u="none" strike="noStrike" kern="1200" cap="none" spc="0" normalizeH="0" baseline="0" noProof="0" dirty="0" err="1">
                <a:ln>
                  <a:noFill/>
                </a:ln>
                <a:solidFill>
                  <a:prstClr val="black"/>
                </a:solidFill>
                <a:effectLst/>
                <a:uLnTx/>
                <a:uFillTx/>
                <a:latin typeface="Georgia"/>
                <a:ea typeface="+mn-ea"/>
                <a:cs typeface="+mn-cs"/>
              </a:rPr>
              <a:t>biddeth</a:t>
            </a:r>
            <a:r>
              <a:rPr kumimoji="0" lang="en-US" sz="4800" b="1" i="0" u="none" strike="noStrike" kern="1200" cap="none" spc="0" normalizeH="0" baseline="0" noProof="0" dirty="0">
                <a:ln>
                  <a:noFill/>
                </a:ln>
                <a:solidFill>
                  <a:prstClr val="black"/>
                </a:solidFill>
                <a:effectLst/>
                <a:uLnTx/>
                <a:uFillTx/>
                <a:latin typeface="Georgia"/>
                <a:ea typeface="+mn-ea"/>
                <a:cs typeface="+mn-cs"/>
              </a:rPr>
              <a:t> him God speed is partaker of his evil deeds.</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96069075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CBADDF-73E6-B26C-D047-CCECE96BC06A}"/>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1705AB99-0F91-0B6B-360A-5EECF5482A03}"/>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Ephesians 5:11 And have no fellowship with the unfruitful works of darkness, but rather reprove them.</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0521425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5C5F41-0982-5A65-5AD7-4644DC9956C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12C3F895-9B5F-81ED-8A4A-3629C6A221C4}"/>
              </a:ext>
            </a:extLst>
          </p:cNvPr>
          <p:cNvSpPr txBox="1"/>
          <p:nvPr/>
        </p:nvSpPr>
        <p:spPr>
          <a:xfrm>
            <a:off x="457200" y="274320"/>
            <a:ext cx="11277600" cy="629426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Georgia"/>
                <a:ea typeface="+mn-ea"/>
                <a:cs typeface="+mn-cs"/>
              </a:rPr>
              <a:t>2 John 7-13   For many deceivers are entered into the world, who confess not that Jesus Christ is come in the flesh. This is a deceiver and an antichrist.  8 Look to yourselves, that we lose not those things which we have wrought, but that we receive a full reward.  9 Whosoever </a:t>
            </a:r>
            <a:r>
              <a:rPr kumimoji="0" lang="en-US" sz="4000" b="1" i="0" u="none" strike="noStrike" kern="1200" cap="none" spc="0" normalizeH="0" baseline="0" noProof="0" dirty="0" err="1">
                <a:ln>
                  <a:noFill/>
                </a:ln>
                <a:solidFill>
                  <a:prstClr val="black"/>
                </a:solidFill>
                <a:effectLst/>
                <a:uLnTx/>
                <a:uFillTx/>
                <a:latin typeface="Georgia"/>
                <a:ea typeface="+mn-ea"/>
                <a:cs typeface="+mn-cs"/>
              </a:rPr>
              <a:t>transgresseth</a:t>
            </a:r>
            <a:r>
              <a:rPr kumimoji="0" lang="en-US" sz="4000" b="1" i="0" u="none" strike="noStrike" kern="1200" cap="none" spc="0" normalizeH="0" baseline="0" noProof="0" dirty="0">
                <a:ln>
                  <a:noFill/>
                </a:ln>
                <a:solidFill>
                  <a:prstClr val="black"/>
                </a:solidFill>
                <a:effectLst/>
                <a:uLnTx/>
                <a:uFillTx/>
                <a:latin typeface="Georgia"/>
                <a:ea typeface="+mn-ea"/>
                <a:cs typeface="+mn-cs"/>
              </a:rPr>
              <a:t>, and </a:t>
            </a:r>
            <a:r>
              <a:rPr kumimoji="0" lang="en-US" sz="4000" b="1" i="0" u="none" strike="noStrike" kern="1200" cap="none" spc="0" normalizeH="0" baseline="0" noProof="0" dirty="0" err="1">
                <a:ln>
                  <a:noFill/>
                </a:ln>
                <a:solidFill>
                  <a:prstClr val="black"/>
                </a:solidFill>
                <a:effectLst/>
                <a:uLnTx/>
                <a:uFillTx/>
                <a:latin typeface="Georgia"/>
                <a:ea typeface="+mn-ea"/>
                <a:cs typeface="+mn-cs"/>
              </a:rPr>
              <a:t>abideth</a:t>
            </a:r>
            <a:r>
              <a:rPr kumimoji="0" lang="en-US" sz="4000" b="1" i="0" u="none" strike="noStrike" kern="1200" cap="none" spc="0" normalizeH="0" baseline="0" noProof="0" dirty="0">
                <a:ln>
                  <a:noFill/>
                </a:ln>
                <a:solidFill>
                  <a:prstClr val="black"/>
                </a:solidFill>
                <a:effectLst/>
                <a:uLnTx/>
                <a:uFillTx/>
                <a:latin typeface="Georgia"/>
                <a:ea typeface="+mn-ea"/>
                <a:cs typeface="+mn-cs"/>
              </a:rPr>
              <a:t> not in the doctrine of Christ, hath not God. He that </a:t>
            </a:r>
            <a:r>
              <a:rPr kumimoji="0" lang="en-US" sz="4000" b="1" i="0" u="none" strike="noStrike" kern="1200" cap="none" spc="0" normalizeH="0" baseline="0" noProof="0" dirty="0" err="1">
                <a:ln>
                  <a:noFill/>
                </a:ln>
                <a:solidFill>
                  <a:prstClr val="black"/>
                </a:solidFill>
                <a:effectLst/>
                <a:uLnTx/>
                <a:uFillTx/>
                <a:latin typeface="Georgia"/>
                <a:ea typeface="+mn-ea"/>
                <a:cs typeface="+mn-cs"/>
              </a:rPr>
              <a:t>abideth</a:t>
            </a:r>
            <a:r>
              <a:rPr kumimoji="0" lang="en-US" sz="4000" b="1" i="0" u="none" strike="noStrike" kern="1200" cap="none" spc="0" normalizeH="0" baseline="0" noProof="0" dirty="0">
                <a:ln>
                  <a:noFill/>
                </a:ln>
                <a:solidFill>
                  <a:prstClr val="black"/>
                </a:solidFill>
                <a:effectLst/>
                <a:uLnTx/>
                <a:uFillTx/>
                <a:latin typeface="Georgia"/>
                <a:ea typeface="+mn-ea"/>
                <a:cs typeface="+mn-cs"/>
              </a:rPr>
              <a:t> in the doctrine of Christ, he hath both the Father and the Son.  </a:t>
            </a:r>
            <a:endParaRPr kumimoji="0" sz="40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8445494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8A19FD-E4B4-722B-F388-96F8E52DC6C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D251CDFD-910E-835A-DB21-377D7594254B}"/>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2 Corinthians 6:14 Be ye not unequally yoked together with unbelievers: for what fellowship hath righteousness with unrighteousness? and what communion hath light with darkness?</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59109104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28F167-1FCF-2CDC-247D-E343C34CF457}"/>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0D2E492-4094-8DFC-ECC8-25B4EC2BBFA8}"/>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2 John 10 If there come any unto you, and bring not this doctrine, receive him not into your house, </a:t>
            </a:r>
            <a:r>
              <a:rPr kumimoji="0" lang="en-US" sz="4400" b="1" i="0" u="sng" strike="noStrike" kern="1200" cap="none" spc="0" normalizeH="0" baseline="0" noProof="0" dirty="0">
                <a:ln>
                  <a:noFill/>
                </a:ln>
                <a:solidFill>
                  <a:prstClr val="black"/>
                </a:solidFill>
                <a:effectLst/>
                <a:uLnTx/>
                <a:uFillTx/>
                <a:latin typeface="Georgia"/>
                <a:ea typeface="+mn-ea"/>
                <a:cs typeface="+mn-cs"/>
              </a:rPr>
              <a:t>neither bid him God speed</a:t>
            </a:r>
            <a:r>
              <a:rPr kumimoji="0" lang="en-US" sz="4400" b="1" i="0" u="none" strike="noStrike" kern="1200" cap="none" spc="0" normalizeH="0" baseline="0" noProof="0" dirty="0">
                <a:ln>
                  <a:noFill/>
                </a:ln>
                <a:solidFill>
                  <a:prstClr val="black"/>
                </a:solidFill>
                <a:effectLst/>
                <a:uLnTx/>
                <a:uFillTx/>
                <a:latin typeface="Georgia"/>
                <a:ea typeface="+mn-ea"/>
                <a:cs typeface="+mn-cs"/>
              </a:rPr>
              <a:t>: 11 For he that </a:t>
            </a:r>
            <a:r>
              <a:rPr kumimoji="0" lang="en-US" sz="4400" b="1" i="0" u="none" strike="noStrike" kern="1200" cap="none" spc="0" normalizeH="0" baseline="0" noProof="0" dirty="0" err="1">
                <a:ln>
                  <a:noFill/>
                </a:ln>
                <a:solidFill>
                  <a:prstClr val="black"/>
                </a:solidFill>
                <a:effectLst/>
                <a:uLnTx/>
                <a:uFillTx/>
                <a:latin typeface="Georgia"/>
                <a:ea typeface="+mn-ea"/>
                <a:cs typeface="+mn-cs"/>
              </a:rPr>
              <a:t>biddeth</a:t>
            </a:r>
            <a:r>
              <a:rPr kumimoji="0" lang="en-US" sz="4400" b="1" i="0" u="none" strike="noStrike" kern="1200" cap="none" spc="0" normalizeH="0" baseline="0" noProof="0" dirty="0">
                <a:ln>
                  <a:noFill/>
                </a:ln>
                <a:solidFill>
                  <a:prstClr val="black"/>
                </a:solidFill>
                <a:effectLst/>
                <a:uLnTx/>
                <a:uFillTx/>
                <a:latin typeface="Georgia"/>
                <a:ea typeface="+mn-ea"/>
                <a:cs typeface="+mn-cs"/>
              </a:rPr>
              <a:t> him God speed is partaker of his evil deeds.</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407420484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1ACCCF-4FA8-062F-BCC4-04CCA8896C1F}"/>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C38E3818-171E-F9C2-BF65-341B403F4481}"/>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2 John 12-13 Having many things to write unto you, I would not write with paper and ink: but I trust to come unto you, and speak face to face, that our joy may be full. 13 The children of thy elect sister greet thee. Amen.</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87107051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707B9B-F0F8-2CD7-9AD9-6CB7CF03C352}"/>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F1DAA46C-6AC5-F203-4018-E5FFA34E11E6}"/>
              </a:ext>
            </a:extLst>
          </p:cNvPr>
          <p:cNvSpPr txBox="1"/>
          <p:nvPr/>
        </p:nvSpPr>
        <p:spPr>
          <a:xfrm>
            <a:off x="535171" y="407994"/>
            <a:ext cx="11121657" cy="1511084"/>
          </a:xfrm>
          <a:prstGeom prst="rect">
            <a:avLst/>
          </a:prstGeom>
          <a:noFill/>
        </p:spPr>
        <p:txBody>
          <a:bodyPr wrap="square" anchor="ctr"/>
          <a:lstStyle/>
          <a:p>
            <a:pPr lvl="0">
              <a:defRPr/>
            </a:pPr>
            <a:r>
              <a:rPr lang="en-US" sz="4400" b="1" dirty="0">
                <a:solidFill>
                  <a:prstClr val="black"/>
                </a:solidFill>
                <a:latin typeface="Georgia"/>
              </a:rPr>
              <a:t>1. Are you looking to yourself?</a:t>
            </a:r>
            <a:endParaRPr kumimoji="0" lang="en-US" sz="4400" b="1" i="0" u="none" strike="noStrike" kern="1200" cap="none" spc="0" normalizeH="0" baseline="0" noProof="0" dirty="0">
              <a:ln>
                <a:noFill/>
              </a:ln>
              <a:solidFill>
                <a:prstClr val="black"/>
              </a:solidFill>
              <a:effectLst/>
              <a:uLnTx/>
              <a:uFillTx/>
              <a:latin typeface="Georgia"/>
              <a:ea typeface="+mn-ea"/>
              <a:cs typeface="+mn-cs"/>
            </a:endParaRPr>
          </a:p>
        </p:txBody>
      </p:sp>
      <p:sp>
        <p:nvSpPr>
          <p:cNvPr id="4" name="TextBox 3">
            <a:extLst>
              <a:ext uri="{FF2B5EF4-FFF2-40B4-BE49-F238E27FC236}">
                <a16:creationId xmlns:a16="http://schemas.microsoft.com/office/drawing/2014/main" id="{134C280E-C3B6-923C-E043-AF1A539D8A1A}"/>
              </a:ext>
            </a:extLst>
          </p:cNvPr>
          <p:cNvSpPr txBox="1"/>
          <p:nvPr/>
        </p:nvSpPr>
        <p:spPr>
          <a:xfrm>
            <a:off x="469387" y="2735819"/>
            <a:ext cx="11121657" cy="933481"/>
          </a:xfrm>
          <a:prstGeom prst="rect">
            <a:avLst/>
          </a:prstGeom>
          <a:noFill/>
        </p:spPr>
        <p:txBody>
          <a:bodyPr wrap="square" anchor="ctr"/>
          <a:lstStyle/>
          <a:p>
            <a:pPr>
              <a:defRPr/>
            </a:pPr>
            <a:r>
              <a:rPr lang="en-US" sz="4400" b="1" dirty="0">
                <a:solidFill>
                  <a:prstClr val="black"/>
                </a:solidFill>
                <a:latin typeface="Georgia"/>
              </a:rPr>
              <a:t>2. Are you holding fast to the doctrine of Christ?</a:t>
            </a:r>
            <a:endParaRPr kumimoji="0" lang="en-US" sz="4400" b="1" i="0" u="none" strike="noStrike" kern="1200" cap="none" spc="0" normalizeH="0" baseline="0" noProof="0" dirty="0">
              <a:ln>
                <a:noFill/>
              </a:ln>
              <a:solidFill>
                <a:prstClr val="black"/>
              </a:solidFill>
              <a:effectLst/>
              <a:uLnTx/>
              <a:uFillTx/>
              <a:latin typeface="Georgia"/>
              <a:ea typeface="+mn-ea"/>
              <a:cs typeface="+mn-cs"/>
            </a:endParaRPr>
          </a:p>
        </p:txBody>
      </p:sp>
      <p:sp>
        <p:nvSpPr>
          <p:cNvPr id="5" name="TextBox 4">
            <a:extLst>
              <a:ext uri="{FF2B5EF4-FFF2-40B4-BE49-F238E27FC236}">
                <a16:creationId xmlns:a16="http://schemas.microsoft.com/office/drawing/2014/main" id="{E266089F-066E-AC01-8A46-8EA20DFEA1FB}"/>
              </a:ext>
            </a:extLst>
          </p:cNvPr>
          <p:cNvSpPr txBox="1"/>
          <p:nvPr/>
        </p:nvSpPr>
        <p:spPr>
          <a:xfrm>
            <a:off x="469385" y="4667643"/>
            <a:ext cx="11121657" cy="933482"/>
          </a:xfrm>
          <a:prstGeom prst="rect">
            <a:avLst/>
          </a:prstGeom>
          <a:noFill/>
        </p:spPr>
        <p:txBody>
          <a:bodyPr wrap="square" anchor="ctr"/>
          <a:lstStyle/>
          <a:p>
            <a:pPr>
              <a:defRPr/>
            </a:pPr>
            <a:r>
              <a:rPr lang="en-US" sz="4400" b="1" dirty="0">
                <a:solidFill>
                  <a:prstClr val="black"/>
                </a:solidFill>
                <a:latin typeface="Georgia"/>
              </a:rPr>
              <a:t>3. Are you helping error spread?</a:t>
            </a:r>
          </a:p>
        </p:txBody>
      </p:sp>
    </p:spTree>
    <p:extLst>
      <p:ext uri="{BB962C8B-B14F-4D97-AF65-F5344CB8AC3E}">
        <p14:creationId xmlns:p14="http://schemas.microsoft.com/office/powerpoint/2010/main" val="6394928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31728D-153D-5BAE-F39F-67050C74C61F}"/>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D8D8B90-BAFE-51A4-E0DE-0EF7D760B4E3}"/>
              </a:ext>
            </a:extLst>
          </p:cNvPr>
          <p:cNvSpPr txBox="1"/>
          <p:nvPr/>
        </p:nvSpPr>
        <p:spPr>
          <a:xfrm>
            <a:off x="457200" y="274320"/>
            <a:ext cx="11277600" cy="6294260"/>
          </a:xfrm>
          <a:prstGeom prst="rect">
            <a:avLst/>
          </a:prstGeom>
          <a:noFill/>
        </p:spPr>
        <p:txBody>
          <a:bodyPr wrap="square" anchor="ctr"/>
          <a:lstStyle/>
          <a:p>
            <a:pPr lvl="0" algn="just">
              <a:defRPr/>
            </a:pPr>
            <a:r>
              <a:rPr lang="en-US" sz="4000" b="1" dirty="0">
                <a:solidFill>
                  <a:prstClr val="black"/>
                </a:solidFill>
                <a:latin typeface="Georgia"/>
              </a:rPr>
              <a:t>10 If there come any unto you, and bring not this doctrine, receive him not into your house, neither bid him God speed:  11 For he that </a:t>
            </a:r>
            <a:r>
              <a:rPr lang="en-US" sz="4000" b="1" dirty="0" err="1">
                <a:solidFill>
                  <a:prstClr val="black"/>
                </a:solidFill>
                <a:latin typeface="Georgia"/>
              </a:rPr>
              <a:t>biddeth</a:t>
            </a:r>
            <a:r>
              <a:rPr lang="en-US" sz="4000" b="1" dirty="0">
                <a:solidFill>
                  <a:prstClr val="black"/>
                </a:solidFill>
                <a:latin typeface="Georgia"/>
              </a:rPr>
              <a:t> him God speed is partaker of his evil deeds.  12 Having many things to write unto you, I would not write with paper and ink: but I trust to come unto you, and speak face to face, that our joy may be full.  13 The children of thy elect sister greet thee. Amen.</a:t>
            </a:r>
            <a:endParaRPr kumimoji="0" sz="40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5383321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4E0C92-A91C-32ED-6D7E-00061E2A5DC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8DB935D-D854-3B04-2043-5E98EE071379}"/>
              </a:ext>
            </a:extLst>
          </p:cNvPr>
          <p:cNvSpPr txBox="1"/>
          <p:nvPr/>
        </p:nvSpPr>
        <p:spPr>
          <a:xfrm>
            <a:off x="738922" y="2638188"/>
            <a:ext cx="10714156" cy="1925764"/>
          </a:xfrm>
          <a:prstGeom prst="rect">
            <a:avLst/>
          </a:prstGeom>
          <a:noFill/>
        </p:spPr>
        <p:txBody>
          <a:bodyPr wrap="square"/>
          <a:lstStyle/>
          <a:p>
            <a:pPr lvl="0" algn="ctr">
              <a:defRPr/>
            </a:pPr>
            <a:r>
              <a:rPr lang="en-US" sz="6000" b="1" dirty="0">
                <a:solidFill>
                  <a:prstClr val="black"/>
                </a:solidFill>
                <a:latin typeface="Georgia"/>
              </a:rPr>
              <a:t>Do Not Receive Them: </a:t>
            </a:r>
          </a:p>
          <a:p>
            <a:pPr lvl="0" algn="ctr">
              <a:defRPr/>
            </a:pPr>
            <a:r>
              <a:rPr lang="en-US" sz="6000" b="1" dirty="0">
                <a:solidFill>
                  <a:prstClr val="black"/>
                </a:solidFill>
                <a:latin typeface="Georgia"/>
              </a:rPr>
              <a:t>2 John 1:7-13</a:t>
            </a:r>
          </a:p>
        </p:txBody>
      </p:sp>
      <p:pic>
        <p:nvPicPr>
          <p:cNvPr id="4" name="Picture 3">
            <a:extLst>
              <a:ext uri="{FF2B5EF4-FFF2-40B4-BE49-F238E27FC236}">
                <a16:creationId xmlns:a16="http://schemas.microsoft.com/office/drawing/2014/main" id="{76ABB784-B782-D9B1-B6E6-E0F2336997A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9664" y="341814"/>
            <a:ext cx="4432672" cy="1108168"/>
          </a:xfrm>
          <a:prstGeom prst="rect">
            <a:avLst/>
          </a:prstGeom>
        </p:spPr>
      </p:pic>
      <p:sp>
        <p:nvSpPr>
          <p:cNvPr id="5" name="TextBox 4">
            <a:extLst>
              <a:ext uri="{FF2B5EF4-FFF2-40B4-BE49-F238E27FC236}">
                <a16:creationId xmlns:a16="http://schemas.microsoft.com/office/drawing/2014/main" id="{9F287353-190E-9CB9-DBF1-C4F146153798}"/>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a:t>
            </a:r>
            <a:r>
              <a:rPr kumimoji="0" lang="en-US" sz="2000" b="1" i="0" u="none" strike="noStrike" kern="1200" cap="none" spc="0" normalizeH="0" baseline="0" noProof="0">
                <a:ln>
                  <a:noFill/>
                </a:ln>
                <a:solidFill>
                  <a:prstClr val="black"/>
                </a:solidFill>
                <a:effectLst/>
                <a:uLnTx/>
                <a:uFillTx/>
                <a:latin typeface="Georgia" panose="02040502050405020303" pitchFamily="18" charset="0"/>
                <a:ea typeface="+mn-ea"/>
                <a:cs typeface="+mn-cs"/>
              </a:rPr>
              <a:t>Church | </a:t>
            </a:r>
            <a:r>
              <a:rPr kumimoji="0" lang="en-US" sz="2000"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1377 S. 20</a:t>
            </a:r>
            <a:r>
              <a:rPr kumimoji="0" lang="en-US" sz="2000"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a:t>
            </a:r>
            <a:r>
              <a:rPr kumimoji="0" lang="en-US" sz="2000" b="1" i="0" u="none" strike="noStrike" kern="1200" cap="none" spc="0" normalizeH="0" baseline="0" noProof="0">
                <a:ln>
                  <a:noFill/>
                </a:ln>
                <a:solidFill>
                  <a:prstClr val="black"/>
                </a:solidFill>
                <a:effectLst/>
                <a:uLnTx/>
                <a:uFillTx/>
                <a:latin typeface="Georgia" panose="02040502050405020303" pitchFamily="18" charset="0"/>
                <a:ea typeface="+mn-ea"/>
                <a:cs typeface="+mn-cs"/>
              </a:rPr>
              <a:t>KY | </a:t>
            </a:r>
            <a:r>
              <a:rPr kumimoji="0" lang="en-US" sz="2000"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TrueWordsBaptist.org</a:t>
            </a:r>
          </a:p>
        </p:txBody>
      </p:sp>
    </p:spTree>
    <p:extLst>
      <p:ext uri="{BB962C8B-B14F-4D97-AF65-F5344CB8AC3E}">
        <p14:creationId xmlns:p14="http://schemas.microsoft.com/office/powerpoint/2010/main" val="14400161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C8A8BC-0F59-C188-E275-60A9C607A311}"/>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AFED03DD-A78A-139A-2E9A-AABC8071F172}"/>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2 John 1 The elder unto the elect lady and her children, whom I love in the truth; and not I only, but also all they that have known the truth;</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0361761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590CD0-6551-EE4D-8364-F2DDCF823659}"/>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82FD7C9D-A8C9-F990-6052-27F168CECE86}"/>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2 John 2 For the truth's sake, which dwelleth in us, and shall be with us for ever.</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4122024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F898AC-3051-0023-63E1-17FC3B5D166F}"/>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E4BF89E0-F7BB-177A-697A-CD7A9039CAF8}"/>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2 John 4 I rejoiced greatly that I found of thy children walking in truth, as we have received a commandment from the Father.</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30768861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B744A9-B34A-8739-4011-0F29BC97D91A}"/>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E1A61C52-D2D2-569A-82D3-8E44FCEAE821}"/>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2 Thessalonians 3:14 And if any man obey not our word by this epistle, note that man, and have no company with him, that he may be ashamed.</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32148904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EAE484-819F-4402-5BC9-B2F9F823D6C1}"/>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8B6F26F4-D92A-802B-7DCE-7997CAF7C39A}"/>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2 Thessalonians 3:15 Yet count him not as an enemy, but admonish him as a brother.</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419374566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107604</TotalTime>
  <Words>816</Words>
  <Application>Microsoft Office PowerPoint</Application>
  <PresentationFormat>Widescreen</PresentationFormat>
  <Paragraphs>30</Paragraphs>
  <Slides>23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Arial</vt:lpstr>
      <vt:lpstr>Calibri</vt:lpstr>
      <vt:lpstr>Calibri Light</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joshwlc</dc:creator>
  <cp:lastModifiedBy>Nathan Holmes</cp:lastModifiedBy>
  <cp:revision>758</cp:revision>
  <cp:lastPrinted>2020-01-28T17:57:24Z</cp:lastPrinted>
  <dcterms:created xsi:type="dcterms:W3CDTF">2019-08-31T20:33:16Z</dcterms:created>
  <dcterms:modified xsi:type="dcterms:W3CDTF">2026-05-30T21:51:59Z</dcterms:modified>
</cp:coreProperties>
</file>