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95" r:id="rId4"/>
    <p:sldId id="2941" r:id="rId5"/>
    <p:sldId id="257" r:id="rId6"/>
    <p:sldId id="261" r:id="rId7"/>
    <p:sldId id="2966" r:id="rId8"/>
    <p:sldId id="2967" r:id="rId9"/>
    <p:sldId id="260" r:id="rId10"/>
    <p:sldId id="2985" r:id="rId11"/>
    <p:sldId id="2986" r:id="rId12"/>
    <p:sldId id="2989" r:id="rId13"/>
    <p:sldId id="2988" r:id="rId14"/>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50" d="100"/>
          <a:sy n="50" d="100"/>
        </p:scale>
        <p:origin x="2796" y="12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5/20/2026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1 John 2:1-11</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5586145"/>
          </a:xfrm>
          <a:prstGeom prst="rect">
            <a:avLst/>
          </a:prstGeom>
          <a:noFill/>
        </p:spPr>
        <p:txBody>
          <a:bodyPr wrap="square">
            <a:spAutoFit/>
          </a:bodyPr>
          <a:lstStyle/>
          <a:p>
            <a:pPr algn="just">
              <a:defRPr sz="4800" b="1">
                <a:solidFill>
                  <a:srgbClr val="000000"/>
                </a:solidFill>
                <a:latin typeface="Georgia"/>
              </a:defRPr>
            </a:pPr>
            <a:r>
              <a:rPr lang="en-US" sz="5100"/>
              <a:t>1 John 2:7  Brethren, I write no new commandment unto you, but an old commandment which ye had from the beginning. The old commandment is the word which ye have heard from the beginning.</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507831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5400" b="1" i="0" u="none" strike="noStrike" kern="1200" cap="none" spc="0" normalizeH="0" baseline="0" noProof="0">
                <a:ln>
                  <a:noFill/>
                </a:ln>
                <a:solidFill>
                  <a:srgbClr val="000000"/>
                </a:solidFill>
                <a:effectLst/>
                <a:uLnTx/>
                <a:uFillTx/>
                <a:latin typeface="Georgia"/>
                <a:ea typeface="+mn-ea"/>
                <a:cs typeface="+mn-cs"/>
              </a:rPr>
              <a:t>1 John 2:8  Again, a new commandment I write unto you, which thing is true in him and in you: because the darkness is past, and the true light now shineth.</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8A773D-ECE3-1A1D-E13C-2F4CA738ED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FF066B2-2FDD-A63D-9560-ED2758575BC4}"/>
              </a:ext>
            </a:extLst>
          </p:cNvPr>
          <p:cNvSpPr txBox="1"/>
          <p:nvPr/>
        </p:nvSpPr>
        <p:spPr>
          <a:xfrm>
            <a:off x="457200" y="228600"/>
            <a:ext cx="11274552" cy="6401753"/>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100" b="1" i="0" u="none" strike="noStrike" kern="1200" cap="none" spc="0" normalizeH="0" baseline="0" noProof="0">
                <a:ln>
                  <a:noFill/>
                </a:ln>
                <a:solidFill>
                  <a:srgbClr val="000000"/>
                </a:solidFill>
                <a:effectLst/>
                <a:uLnTx/>
                <a:uFillTx/>
                <a:latin typeface="Georgia"/>
                <a:ea typeface="+mn-ea"/>
                <a:cs typeface="+mn-cs"/>
              </a:rPr>
              <a:t>1 John 2:9-11  He that saith he is in the light, and hateth his brother, is in darkness even until now. 10 He that loveth his brother abideth in the light, and there is none occasion of stumbling in him. 11 But he that hateth his brother is in darkness, and walketh in darkness, and knoweth not whither he goeth, because that darkness hath blinded his eyes.</a:t>
            </a:r>
          </a:p>
        </p:txBody>
      </p:sp>
    </p:spTree>
    <p:extLst>
      <p:ext uri="{BB962C8B-B14F-4D97-AF65-F5344CB8AC3E}">
        <p14:creationId xmlns:p14="http://schemas.microsoft.com/office/powerpoint/2010/main" val="1426821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0F434-D96D-D2E8-B16E-F45AF3F50D0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B8B3F55-F35D-58EA-4437-7384588ADA8E}"/>
              </a:ext>
            </a:extLst>
          </p:cNvPr>
          <p:cNvSpPr txBox="1"/>
          <p:nvPr/>
        </p:nvSpPr>
        <p:spPr>
          <a:xfrm>
            <a:off x="247650" y="209550"/>
            <a:ext cx="11696700" cy="587853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700" b="1" i="0" u="none" strike="noStrike" kern="1200" cap="none" spc="0" normalizeH="0" baseline="0" noProof="0">
                <a:ln>
                  <a:noFill/>
                </a:ln>
                <a:solidFill>
                  <a:srgbClr val="000000"/>
                </a:solidFill>
                <a:effectLst/>
                <a:uLnTx/>
                <a:uFillTx/>
                <a:latin typeface="Georgia"/>
                <a:ea typeface="+mn-ea"/>
                <a:cs typeface="+mn-cs"/>
              </a:rPr>
              <a:t>1.	Do not pretend you are walking right when you are not. Be honest.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700" b="1" i="0" u="none" strike="noStrike" kern="1200" cap="none" spc="0" normalizeH="0" baseline="0" noProof="0">
                <a:ln>
                  <a:noFill/>
                </a:ln>
                <a:solidFill>
                  <a:srgbClr val="000000"/>
                </a:solidFill>
                <a:effectLst/>
                <a:uLnTx/>
                <a:uFillTx/>
                <a:latin typeface="Georgia"/>
                <a:ea typeface="+mn-ea"/>
                <a:cs typeface="+mn-cs"/>
              </a:rPr>
              <a:t>2.	When you sin, go to your advocate. Do not try to fix it yourself.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700" b="1" i="0" u="none" strike="noStrike" kern="1200" cap="none" spc="0" normalizeH="0" baseline="0" noProof="0">
                <a:ln>
                  <a:noFill/>
                </a:ln>
                <a:solidFill>
                  <a:srgbClr val="000000"/>
                </a:solidFill>
                <a:effectLst/>
                <a:uLnTx/>
                <a:uFillTx/>
                <a:latin typeface="Georgia"/>
                <a:ea typeface="+mn-ea"/>
                <a:cs typeface="+mn-cs"/>
              </a:rPr>
              <a:t>3.	Stop limiting who Jesus died for. The payment was for everyone. </a:t>
            </a:r>
          </a:p>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700" b="1" i="0" u="none" strike="noStrike" kern="1200" cap="none" spc="0" normalizeH="0" baseline="0" noProof="0">
                <a:ln>
                  <a:noFill/>
                </a:ln>
                <a:solidFill>
                  <a:srgbClr val="000000"/>
                </a:solidFill>
                <a:effectLst/>
                <a:uLnTx/>
                <a:uFillTx/>
                <a:latin typeface="Georgia"/>
                <a:ea typeface="+mn-ea"/>
                <a:cs typeface="+mn-cs"/>
              </a:rPr>
              <a:t>4.	Love people genuinely. Hatred puts you in darkness. </a:t>
            </a:r>
          </a:p>
        </p:txBody>
      </p:sp>
    </p:spTree>
    <p:extLst>
      <p:ext uri="{BB962C8B-B14F-4D97-AF65-F5344CB8AC3E}">
        <p14:creationId xmlns:p14="http://schemas.microsoft.com/office/powerpoint/2010/main" val="2423123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85443"/>
            <a:ext cx="11696700" cy="6694140"/>
          </a:xfrm>
          <a:prstGeom prst="rect">
            <a:avLst/>
          </a:prstGeom>
          <a:noFill/>
        </p:spPr>
        <p:txBody>
          <a:bodyPr wrap="square">
            <a:spAutoFit/>
          </a:bodyPr>
          <a:lstStyle/>
          <a:p>
            <a:pPr algn="just">
              <a:defRPr sz="4800" b="1">
                <a:solidFill>
                  <a:srgbClr val="000000"/>
                </a:solidFill>
                <a:latin typeface="Georgia"/>
              </a:defRPr>
            </a:pPr>
            <a:r>
              <a:rPr lang="en-US" sz="3300" b="1"/>
              <a:t>1 John 2:1-11  My little children, these things write I unto you, that ye sin not. And if any man sin, we have an advocate with the Father, Jesus Christ the righteous: 2 And he is the propitiation for our sins: and not for ours only, but also for the sins of the whole world. 3 And hereby we do know that we know him, if we keep his commandments. 4 He that saith, I know him, and keepeth not his commandments, is a liar, and the truth is not in him. 5 But whoso keepeth his word, in him verily is the love of God perfected: hereby know we that we are in him. 6 He that saith he abideth in him ought himself also so to walk, even as he walked.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6CE79-B821-4142-C952-F04F6AACF1C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9BC07DF-2C01-7A3C-F22E-BCBBDEBAB254}"/>
              </a:ext>
            </a:extLst>
          </p:cNvPr>
          <p:cNvSpPr txBox="1"/>
          <p:nvPr/>
        </p:nvSpPr>
        <p:spPr>
          <a:xfrm>
            <a:off x="238125" y="161643"/>
            <a:ext cx="11696700" cy="6494085"/>
          </a:xfrm>
          <a:prstGeom prst="rect">
            <a:avLst/>
          </a:prstGeom>
          <a:noFill/>
        </p:spPr>
        <p:txBody>
          <a:bodyPr wrap="square">
            <a:spAutoFit/>
          </a:bodyPr>
          <a:lstStyle/>
          <a:p>
            <a:pPr algn="just">
              <a:defRPr sz="4800" b="1">
                <a:solidFill>
                  <a:srgbClr val="000000"/>
                </a:solidFill>
                <a:latin typeface="Georgia"/>
              </a:defRPr>
            </a:pPr>
            <a:r>
              <a:rPr lang="en-US" sz="3200" b="1"/>
              <a:t>1 John 2:7-11  Brethren, I write no new commandment unto you, but an old commandment which ye had from the beginning. The old commandment is the word which ye have heard from the beginning. 8 Again, a new commandment I write unto you, which thing is true in him and in you: because the darkness is past, and the true light now shineth. 9 He that saith he is in the light, and hateth his brother, is in darkness even until now. 10 He that loveth his brother abideth in the light, and there is none occasion of stumbling in him. 11 But he that hateth his brother is in darkness, and walketh in darkness, and knoweth not whither he goeth, because that darkness hath blinded his eyes.</a:t>
            </a:r>
          </a:p>
        </p:txBody>
      </p:sp>
    </p:spTree>
    <p:extLst>
      <p:ext uri="{BB962C8B-B14F-4D97-AF65-F5344CB8AC3E}">
        <p14:creationId xmlns:p14="http://schemas.microsoft.com/office/powerpoint/2010/main" val="28613861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315319"/>
            <a:ext cx="11357373" cy="2285256"/>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7200" b="1">
                <a:solidFill>
                  <a:prstClr val="black"/>
                </a:solidFill>
                <a:latin typeface="Georgia"/>
              </a:rPr>
              <a:t>You Say You Know God</a:t>
            </a:r>
            <a:br>
              <a:rPr kumimoji="0" lang="en-US" sz="7200" b="1" i="0" u="none" strike="noStrike" kern="1200" cap="none" spc="0" normalizeH="0" baseline="0" noProof="0">
                <a:ln>
                  <a:noFill/>
                </a:ln>
                <a:solidFill>
                  <a:prstClr val="black"/>
                </a:solidFill>
                <a:effectLst/>
                <a:uLnTx/>
                <a:uFillTx/>
                <a:latin typeface="Georgia"/>
                <a:ea typeface="+mn-ea"/>
                <a:cs typeface="+mn-cs"/>
              </a:rPr>
            </a:br>
            <a:r>
              <a:rPr kumimoji="0" lang="en-US" sz="6000" b="1" i="0" u="none" strike="noStrike" kern="1200" cap="none" spc="0" normalizeH="0" baseline="0" noProof="0">
                <a:ln>
                  <a:noFill/>
                </a:ln>
                <a:solidFill>
                  <a:prstClr val="black"/>
                </a:solidFill>
                <a:effectLst/>
                <a:uLnTx/>
                <a:uFillTx/>
                <a:latin typeface="Georgia"/>
                <a:ea typeface="+mn-ea"/>
                <a:cs typeface="+mn-cs"/>
              </a:rPr>
              <a:t>1 John 2:1-11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0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52400"/>
            <a:ext cx="11274552" cy="6555641"/>
          </a:xfrm>
          <a:prstGeom prst="rect">
            <a:avLst/>
          </a:prstGeom>
          <a:noFill/>
        </p:spPr>
        <p:txBody>
          <a:bodyPr wrap="square">
            <a:spAutoFit/>
          </a:bodyPr>
          <a:lstStyle/>
          <a:p>
            <a:pPr algn="just">
              <a:defRPr sz="4800" b="1">
                <a:solidFill>
                  <a:srgbClr val="000000"/>
                </a:solidFill>
                <a:latin typeface="Georgia"/>
              </a:defRPr>
            </a:pPr>
            <a:r>
              <a:rPr lang="en-US" sz="6000" b="1"/>
              <a:t>1 John 2:1  My little children, these things write I unto you, that ye sin not. And if any man sin, we have an advocate with the Father, Jesus Christ the righteous: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170646"/>
          </a:xfrm>
          <a:prstGeom prst="rect">
            <a:avLst/>
          </a:prstGeom>
          <a:noFill/>
        </p:spPr>
        <p:txBody>
          <a:bodyPr wrap="square">
            <a:spAutoFit/>
          </a:bodyPr>
          <a:lstStyle/>
          <a:p>
            <a:pPr lvl="0" algn="just">
              <a:defRPr sz="4800" b="1">
                <a:solidFill>
                  <a:srgbClr val="000000"/>
                </a:solidFill>
                <a:latin typeface="Georgia"/>
              </a:defRPr>
            </a:pPr>
            <a:r>
              <a:rPr lang="en-US" sz="6600" b="1"/>
              <a:t>1 John 2:2  And he is the propitiation for our sins: and not for ours only, but also for the sins of the whole world.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4524315"/>
          </a:xfrm>
          <a:prstGeom prst="rect">
            <a:avLst/>
          </a:prstGeom>
          <a:noFill/>
        </p:spPr>
        <p:txBody>
          <a:bodyPr wrap="square">
            <a:spAutoFit/>
          </a:bodyPr>
          <a:lstStyle/>
          <a:p>
            <a:pPr algn="just">
              <a:defRPr sz="4800" b="1">
                <a:solidFill>
                  <a:srgbClr val="000000"/>
                </a:solidFill>
                <a:latin typeface="Georgia"/>
              </a:defRPr>
            </a:pPr>
            <a:r>
              <a:rPr lang="en-US" sz="4800" b="1"/>
              <a:t>1 John 2:3-4  And hereby we do know that we know him, if we keep his commandments. 4 He that saith, I know him, and keepeth not his commandments, is a liar, and the truth is not in him.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4708981"/>
          </a:xfrm>
          <a:prstGeom prst="rect">
            <a:avLst/>
          </a:prstGeom>
          <a:noFill/>
        </p:spPr>
        <p:txBody>
          <a:bodyPr wrap="square">
            <a:spAutoFit/>
          </a:bodyPr>
          <a:lstStyle/>
          <a:p>
            <a:pPr algn="just">
              <a:defRPr sz="4800" b="1">
                <a:solidFill>
                  <a:srgbClr val="000000"/>
                </a:solidFill>
                <a:latin typeface="Georgia"/>
              </a:defRPr>
            </a:pPr>
            <a:r>
              <a:rPr lang="en-US" sz="6000"/>
              <a:t>1 John 2:5  But whoso keepeth his word, in him verily is the love of God perfected: hereby know we that we are in him.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1 John 2:6  He that saith he abideth in him ought himself also so to walk, even as he walked.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6003</TotalTime>
  <Words>732</Words>
  <Application>Microsoft Office PowerPoint</Application>
  <PresentationFormat>Custom</PresentationFormat>
  <Paragraphs>20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40</cp:revision>
  <dcterms:created xsi:type="dcterms:W3CDTF">2013-01-27T09:14:16Z</dcterms:created>
  <dcterms:modified xsi:type="dcterms:W3CDTF">2026-05-20T18:20:16Z</dcterms:modified>
  <cp:category/>
</cp:coreProperties>
</file>