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5" r:id="rId4"/>
    <p:sldId id="2941" r:id="rId5"/>
    <p:sldId id="257" r:id="rId6"/>
    <p:sldId id="261" r:id="rId7"/>
    <p:sldId id="2966" r:id="rId8"/>
    <p:sldId id="2967" r:id="rId9"/>
    <p:sldId id="260" r:id="rId10"/>
    <p:sldId id="2985" r:id="rId11"/>
    <p:sldId id="2986" r:id="rId12"/>
    <p:sldId id="2989" r:id="rId13"/>
    <p:sldId id="2988" r:id="rId14"/>
    <p:sldId id="2994" r:id="rId15"/>
    <p:sldId id="2987" r:id="rId1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2796" y="12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036507"/>
            <a:ext cx="11357373" cy="3735643"/>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2 Peter 1:12-21</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Gary Tapp</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755422"/>
          </a:xfrm>
          <a:prstGeom prst="rect">
            <a:avLst/>
          </a:prstGeom>
          <a:noFill/>
        </p:spPr>
        <p:txBody>
          <a:bodyPr wrap="square">
            <a:spAutoFit/>
          </a:bodyPr>
          <a:lstStyle/>
          <a:p>
            <a:pPr algn="just">
              <a:defRPr sz="4800" b="1">
                <a:solidFill>
                  <a:srgbClr val="000000"/>
                </a:solidFill>
                <a:latin typeface="Georgia"/>
              </a:defRPr>
            </a:pPr>
            <a:r>
              <a:rPr lang="en-US" sz="4600"/>
              <a:t>2 Peter 1:17-18  For he received from God the Father honour and glory, when there came such a voice to him from the excellent glory, This is my beloved Son, in whom I am well pleased.  18 And this voice which came from heaven we heard, when we were with him in the holy mount.</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152400" y="95250"/>
            <a:ext cx="11887200" cy="666336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050" b="1" i="0" u="none" strike="noStrike" kern="1200" cap="none" spc="0" normalizeH="0" baseline="0" noProof="0">
                <a:ln>
                  <a:noFill/>
                </a:ln>
                <a:solidFill>
                  <a:srgbClr val="000000"/>
                </a:solidFill>
                <a:effectLst/>
                <a:uLnTx/>
                <a:uFillTx/>
                <a:latin typeface="Georgia"/>
                <a:ea typeface="+mn-ea"/>
                <a:cs typeface="+mn-cs"/>
              </a:rPr>
              <a:t>Matthew 17:1-6  And after six days Jesus taketh Peter, James, and John his brother, and bringeth them up into an high mountain apart,  2 And was transfigured before them: and his face did shine as the sun, and his raiment was white as the light.  3 And, behold, there appeared unto them Moses and Elias talking with him.  4 Then answered Peter, and said unto Jesus, Lord, it is good for us to be here: if thou wilt, let us make here three tabernacles; one for thee, and one for Moses, and one for Elias.  5 While he yet spake, behold, a bright cloud overshadowed them: and behold a voice out of the cloud, which said, This is my beloved Son, in whom I am well pleased; hear ye him.  6 And when the disciples heard it, they fell on their face, and were sore afraid.</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2 Peter 1:19  We have also a more sure word of prophecy; whereunto ye do well that ye take heed, as unto a light that shineth in a dark place, until the day dawn, and the day star arise in your hearts:</a:t>
            </a:r>
          </a:p>
        </p:txBody>
      </p:sp>
    </p:spTree>
    <p:extLst>
      <p:ext uri="{BB962C8B-B14F-4D97-AF65-F5344CB8AC3E}">
        <p14:creationId xmlns:p14="http://schemas.microsoft.com/office/powerpoint/2010/main" val="1426821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2 Peter 1:20  Knowing this first, that no prophecy of the scripture is of any private interpretation.</a:t>
            </a:r>
          </a:p>
        </p:txBody>
      </p:sp>
    </p:spTree>
    <p:extLst>
      <p:ext uri="{BB962C8B-B14F-4D97-AF65-F5344CB8AC3E}">
        <p14:creationId xmlns:p14="http://schemas.microsoft.com/office/powerpoint/2010/main" val="2423123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2 Peter 1:21  For the prophecy came not in old time by the will of man: but holy men of God spake as they were moved by the Holy Ghost.</a:t>
            </a:r>
          </a:p>
        </p:txBody>
      </p:sp>
    </p:spTree>
    <p:extLst>
      <p:ext uri="{BB962C8B-B14F-4D97-AF65-F5344CB8AC3E}">
        <p14:creationId xmlns:p14="http://schemas.microsoft.com/office/powerpoint/2010/main" val="399852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6247864"/>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1.	 Stop putting preachers in a position they do not belong in. They are not your final authority. They do have authority but that's coming from the Scriptures.</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2. Measure everything you hear by Scripture. If it does not match, reject it.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3.	Do not trust your feelings. They can be wrong.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4.	Stay in the Word daily, because it is your only light in a dark world.</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1643"/>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2 Peter 1:12-21  Wherefore I will not be negligent to put you always in remembrance of these things, though ye know them, and be established in the present truth. 13 Yea, I think it meet, as long as I am in this tabernacle, to stir you up by putting you in remembrance; 14 Knowing that shortly I must put off this my tabernacle, even as our Lord Jesus Christ hath shewed me. 15 Moreover I will endeavour that ye may be able after my decease to have these things always in remembrance. 16 For we have not followed cunningly devised fables, when we made known unto you the power and coming of our Lord Jesus Christ, but were eyewitnesses of his majesty.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18B1D-D8CE-4108-221E-6E0C8AD2EBA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962ACA6-9E83-24E3-B54D-36D94961ACE6}"/>
              </a:ext>
            </a:extLst>
          </p:cNvPr>
          <p:cNvSpPr txBox="1"/>
          <p:nvPr/>
        </p:nvSpPr>
        <p:spPr>
          <a:xfrm>
            <a:off x="238125" y="161643"/>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2 Peter 1:17-21 For he received from God the Father honour and glory, when there came such a voice to him from the excellent glory, This is my beloved Son, in whom I am well pleased. 18 And this voice which came from heaven we heard, when we were with him in the holy mount. 19 We have also a more sure word of prophecy; whereunto ye do well that ye take heed, as unto a light that shineth in a dark place, until the day dawn, and the day star arise in your hearts: 20 Knowing this first, that no prophecy of the scripture is of any private interpretation. 21 For the prophecy came not in old time by the will of man: but holy men of God spake as they were moved by the Holy Ghost.</a:t>
            </a:r>
          </a:p>
        </p:txBody>
      </p:sp>
    </p:spTree>
    <p:extLst>
      <p:ext uri="{BB962C8B-B14F-4D97-AF65-F5344CB8AC3E}">
        <p14:creationId xmlns:p14="http://schemas.microsoft.com/office/powerpoint/2010/main" val="3562604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124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Stop Trusting Preachers: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2 Peter 1:12-21</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447645"/>
          </a:xfrm>
          <a:prstGeom prst="rect">
            <a:avLst/>
          </a:prstGeom>
          <a:noFill/>
        </p:spPr>
        <p:txBody>
          <a:bodyPr wrap="square">
            <a:spAutoFit/>
          </a:bodyPr>
          <a:lstStyle/>
          <a:p>
            <a:pPr algn="just">
              <a:defRPr sz="4800" b="1">
                <a:solidFill>
                  <a:srgbClr val="000000"/>
                </a:solidFill>
                <a:latin typeface="Georgia"/>
              </a:defRPr>
            </a:pPr>
            <a:r>
              <a:rPr lang="en-US" sz="5800" b="1"/>
              <a:t>2 Peter 1:12 Wherefore I will not be negligent to put you always in remembrance of these things, though ye know them, and be established in the present truth.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550" y="57150"/>
            <a:ext cx="11715750" cy="6740307"/>
          </a:xfrm>
          <a:prstGeom prst="rect">
            <a:avLst/>
          </a:prstGeom>
          <a:noFill/>
        </p:spPr>
        <p:txBody>
          <a:bodyPr wrap="square">
            <a:spAutoFit/>
          </a:bodyPr>
          <a:lstStyle/>
          <a:p>
            <a:pPr lvl="0" algn="just">
              <a:defRPr sz="4800" b="1">
                <a:solidFill>
                  <a:srgbClr val="000000"/>
                </a:solidFill>
                <a:latin typeface="Georgia"/>
              </a:defRPr>
            </a:pPr>
            <a:r>
              <a:rPr lang="en-US" sz="5400" b="1"/>
              <a:t>2 Peter 1:13-14  Yea, I think it meet, as long as I am in this tabernacle, to stir you up by putting you in remembrance; Knowing that shortly I must put off this my tabernacle, even as our Lord Jesus Christ hath shewed 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80554"/>
            <a:ext cx="11274552" cy="6247864"/>
          </a:xfrm>
          <a:prstGeom prst="rect">
            <a:avLst/>
          </a:prstGeom>
          <a:noFill/>
        </p:spPr>
        <p:txBody>
          <a:bodyPr wrap="square">
            <a:spAutoFit/>
          </a:bodyPr>
          <a:lstStyle/>
          <a:p>
            <a:pPr algn="just">
              <a:defRPr sz="4800" b="1">
                <a:solidFill>
                  <a:srgbClr val="000000"/>
                </a:solidFill>
                <a:latin typeface="Georgia"/>
              </a:defRPr>
            </a:pPr>
            <a:r>
              <a:rPr lang="en-US" sz="4000" b="1"/>
              <a:t>John 21:18-19  Verily, verily, I say unto thee, When thou wast young, thou girdedst thyself, and walkedst whither thou wouldest: but when thou shalt be old, thou shalt stretch forth thy hands, and another shall gird thee, and carry thee whither thou wouldest not.  19 This spake he, signifying by what death he should glorify God. And when he had spoken this, he saith unto him, Follow 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4708981"/>
          </a:xfrm>
          <a:prstGeom prst="rect">
            <a:avLst/>
          </a:prstGeom>
          <a:noFill/>
        </p:spPr>
        <p:txBody>
          <a:bodyPr wrap="square">
            <a:spAutoFit/>
          </a:bodyPr>
          <a:lstStyle/>
          <a:p>
            <a:pPr algn="just">
              <a:defRPr sz="4800" b="1">
                <a:solidFill>
                  <a:srgbClr val="000000"/>
                </a:solidFill>
                <a:latin typeface="Georgia"/>
              </a:defRPr>
            </a:pPr>
            <a:r>
              <a:rPr lang="en-US" sz="6000"/>
              <a:t>2 Peter 1:15  Moreover I will endeavour that ye may be able after my decease to have these things always in remembrance.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a:t>2 Peter 1:16  For we have not followed cunningly devised fables, when we made known unto you the power and coming of our Lord Jesus Christ, but were eyewitnesses of his majesty.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5854</TotalTime>
  <Words>983</Words>
  <Application>Microsoft Office PowerPoint</Application>
  <PresentationFormat>Custom</PresentationFormat>
  <Paragraphs>24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39</cp:revision>
  <dcterms:created xsi:type="dcterms:W3CDTF">2013-01-27T09:14:16Z</dcterms:created>
  <dcterms:modified xsi:type="dcterms:W3CDTF">2026-05-19T01:30:53Z</dcterms:modified>
  <cp:category/>
</cp:coreProperties>
</file>