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95" r:id="rId4"/>
    <p:sldId id="2941" r:id="rId5"/>
    <p:sldId id="257" r:id="rId6"/>
    <p:sldId id="261" r:id="rId7"/>
    <p:sldId id="2966" r:id="rId8"/>
    <p:sldId id="2967" r:id="rId9"/>
    <p:sldId id="260" r:id="rId10"/>
    <p:sldId id="2985" r:id="rId11"/>
    <p:sldId id="2986" r:id="rId12"/>
    <p:sldId id="2989" r:id="rId13"/>
    <p:sldId id="2988" r:id="rId14"/>
    <p:sldId id="2994" r:id="rId15"/>
    <p:sldId id="2996" r:id="rId16"/>
    <p:sldId id="2987" r:id="rId17"/>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533" autoAdjust="0"/>
    <p:restoredTop sz="94660"/>
  </p:normalViewPr>
  <p:slideViewPr>
    <p:cSldViewPr snapToGrid="0" snapToObjects="1">
      <p:cViewPr>
        <p:scale>
          <a:sx n="50" d="100"/>
          <a:sy n="50" d="100"/>
        </p:scale>
        <p:origin x="2514" y="12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5/18/2026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5/18/2026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5/18/2026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5/18/2026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5/18/2026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5/18/2026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5/18/2026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1 Peter 1:13-25</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Chris Knowsley</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419100"/>
            <a:ext cx="11274552" cy="6001643"/>
          </a:xfrm>
          <a:prstGeom prst="rect">
            <a:avLst/>
          </a:prstGeom>
          <a:noFill/>
        </p:spPr>
        <p:txBody>
          <a:bodyPr wrap="square">
            <a:spAutoFit/>
          </a:bodyPr>
          <a:lstStyle/>
          <a:p>
            <a:pPr algn="just">
              <a:defRPr sz="4800" b="1">
                <a:solidFill>
                  <a:srgbClr val="000000"/>
                </a:solidFill>
                <a:latin typeface="Georgia"/>
              </a:defRPr>
            </a:pPr>
            <a:r>
              <a:rPr lang="en-US" sz="4800"/>
              <a:t>1 Peter 1:20-21  Who verily was foreordained before the foundation of the world, but was manifest in these last times for you, Who by him do believe in God, that raised him up from the dead, and gave him glory; that your faith and hope might be in God.</a:t>
            </a:r>
          </a:p>
        </p:txBody>
      </p:sp>
    </p:spTree>
    <p:extLst>
      <p:ext uri="{BB962C8B-B14F-4D97-AF65-F5344CB8AC3E}">
        <p14:creationId xmlns:p14="http://schemas.microsoft.com/office/powerpoint/2010/main" val="2489655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7BB35-708C-302E-7405-E740FA13BD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48D36-6C61-CACB-F0A6-BF629173D4CC}"/>
              </a:ext>
            </a:extLst>
          </p:cNvPr>
          <p:cNvSpPr txBox="1"/>
          <p:nvPr/>
        </p:nvSpPr>
        <p:spPr>
          <a:xfrm>
            <a:off x="457200" y="457200"/>
            <a:ext cx="11274552" cy="590931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1 Peter 1:22  Seeing ye have purified your souls in obeying the truth through the Spirit unto unfeigned love of the brethren, see that ye love one another with a pure heart fervently:</a:t>
            </a:r>
          </a:p>
        </p:txBody>
      </p:sp>
    </p:spTree>
    <p:extLst>
      <p:ext uri="{BB962C8B-B14F-4D97-AF65-F5344CB8AC3E}">
        <p14:creationId xmlns:p14="http://schemas.microsoft.com/office/powerpoint/2010/main" val="1075733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A773D-ECE3-1A1D-E13C-2F4CA738ED3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FF066B2-2FDD-A63D-9560-ED2758575BC4}"/>
              </a:ext>
            </a:extLst>
          </p:cNvPr>
          <p:cNvSpPr txBox="1"/>
          <p:nvPr/>
        </p:nvSpPr>
        <p:spPr>
          <a:xfrm>
            <a:off x="457200" y="457200"/>
            <a:ext cx="11274552" cy="486287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200" b="1" i="0" u="none" strike="noStrike" kern="1200" cap="none" spc="0" normalizeH="0" baseline="0" noProof="0">
                <a:ln>
                  <a:noFill/>
                </a:ln>
                <a:solidFill>
                  <a:srgbClr val="000000"/>
                </a:solidFill>
                <a:effectLst/>
                <a:uLnTx/>
                <a:uFillTx/>
                <a:latin typeface="Georgia"/>
                <a:ea typeface="+mn-ea"/>
                <a:cs typeface="+mn-cs"/>
              </a:rPr>
              <a:t>1 Peter 1:23  Being born again, not of corruptible seed, but of incorruptible, by the word of God, which liveth and abideth for ever.</a:t>
            </a:r>
          </a:p>
        </p:txBody>
      </p:sp>
    </p:spTree>
    <p:extLst>
      <p:ext uri="{BB962C8B-B14F-4D97-AF65-F5344CB8AC3E}">
        <p14:creationId xmlns:p14="http://schemas.microsoft.com/office/powerpoint/2010/main" val="14268219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0F434-D96D-D2E8-B16E-F45AF3F50D0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B8B3F55-F35D-58EA-4437-7384588ADA8E}"/>
              </a:ext>
            </a:extLst>
          </p:cNvPr>
          <p:cNvSpPr txBox="1"/>
          <p:nvPr/>
        </p:nvSpPr>
        <p:spPr>
          <a:xfrm>
            <a:off x="457200" y="457200"/>
            <a:ext cx="11274552" cy="600164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1 Peter 1:24-25  For all flesh is as grass, and all the glory of man as the flower of grass. The grass withereth, and the flower thereof falleth away: But the word of the Lord endureth for ever. And this is the word which by the gospel is preached unto you.</a:t>
            </a:r>
          </a:p>
        </p:txBody>
      </p:sp>
    </p:spTree>
    <p:extLst>
      <p:ext uri="{BB962C8B-B14F-4D97-AF65-F5344CB8AC3E}">
        <p14:creationId xmlns:p14="http://schemas.microsoft.com/office/powerpoint/2010/main" val="2423123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E3AFD-DA5A-3C2B-F6B0-A1747240FE9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D7DF431-603A-01A3-9721-4DDDA6158367}"/>
              </a:ext>
            </a:extLst>
          </p:cNvPr>
          <p:cNvSpPr txBox="1"/>
          <p:nvPr/>
        </p:nvSpPr>
        <p:spPr>
          <a:xfrm>
            <a:off x="221673" y="221674"/>
            <a:ext cx="11711709" cy="6247864"/>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000" b="1" i="0" u="none" strike="noStrike" kern="1200" cap="none" spc="0" normalizeH="0" baseline="0" noProof="0">
                <a:ln>
                  <a:noFill/>
                </a:ln>
                <a:solidFill>
                  <a:srgbClr val="000000"/>
                </a:solidFill>
                <a:effectLst/>
                <a:uLnTx/>
                <a:uFillTx/>
                <a:latin typeface="Georgia"/>
                <a:ea typeface="+mn-ea"/>
                <a:cs typeface="+mn-cs"/>
              </a:rPr>
              <a:t>Matthew 25:34-36  Then shall the King say unto them on his right hand, Come, ye blessed of my Father, inherit the kingdom prepared for you from the foundation of the world:  35 For I was an hungred, and ye gave me meat: I was thirsty, and ye gave me drink: I was a stranger, and ye took me in:  36 Naked, and ye clothed me: I was sick, and ye visited me: I was in prison, and ye came unto me.</a:t>
            </a:r>
          </a:p>
        </p:txBody>
      </p:sp>
    </p:spTree>
    <p:extLst>
      <p:ext uri="{BB962C8B-B14F-4D97-AF65-F5344CB8AC3E}">
        <p14:creationId xmlns:p14="http://schemas.microsoft.com/office/powerpoint/2010/main" val="39985253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67A6FD-F9A4-4F58-0BE4-79A7F2CF4E4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52465B8-8DBE-A02C-EA26-1EC6F7944676}"/>
              </a:ext>
            </a:extLst>
          </p:cNvPr>
          <p:cNvSpPr txBox="1"/>
          <p:nvPr/>
        </p:nvSpPr>
        <p:spPr>
          <a:xfrm>
            <a:off x="221673" y="145474"/>
            <a:ext cx="11711709" cy="652486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800" b="1" i="0" u="none" strike="noStrike" kern="1200" cap="none" spc="0" normalizeH="0" baseline="0" noProof="0">
                <a:ln>
                  <a:noFill/>
                </a:ln>
                <a:solidFill>
                  <a:srgbClr val="000000"/>
                </a:solidFill>
                <a:effectLst/>
                <a:uLnTx/>
                <a:uFillTx/>
                <a:latin typeface="Georgia"/>
                <a:ea typeface="+mn-ea"/>
                <a:cs typeface="+mn-cs"/>
              </a:rPr>
              <a:t>Matthew 25:37-40  Then shall the righteous answer him, saying, Lord, when saw we thee an hungred, and fed thee? or thirsty, and gave thee drink?  38 When saw we thee a stranger, and took thee in? or naked, and clothed thee?  39 Or when saw we thee sick, or in prison, and came unto thee?  40 And the King shall answer and say unto them, Verily I say unto you, Inasmuch as ye have done it unto one of the least of these my brethren, ye have done it unto me.</a:t>
            </a:r>
          </a:p>
        </p:txBody>
      </p:sp>
    </p:spTree>
    <p:extLst>
      <p:ext uri="{BB962C8B-B14F-4D97-AF65-F5344CB8AC3E}">
        <p14:creationId xmlns:p14="http://schemas.microsoft.com/office/powerpoint/2010/main" val="42632238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E29C1-F427-0C86-F385-38744DD1B70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BDEABD3-9B75-AA5E-078D-2F368348621F}"/>
              </a:ext>
            </a:extLst>
          </p:cNvPr>
          <p:cNvSpPr txBox="1"/>
          <p:nvPr/>
        </p:nvSpPr>
        <p:spPr>
          <a:xfrm>
            <a:off x="239135" y="80820"/>
            <a:ext cx="11748654" cy="6709529"/>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300" b="1" i="0" u="none" strike="noStrike" kern="1200" cap="none" spc="0" normalizeH="0" baseline="0" noProof="0">
                <a:ln>
                  <a:noFill/>
                </a:ln>
                <a:solidFill>
                  <a:srgbClr val="000000"/>
                </a:solidFill>
                <a:effectLst/>
                <a:uLnTx/>
                <a:uFillTx/>
                <a:latin typeface="Georgia"/>
                <a:ea typeface="+mn-ea"/>
                <a:cs typeface="+mn-cs"/>
              </a:rPr>
              <a:t>1. Get your mind focused and disciplined. Do not live distracted or careless. </a:t>
            </a:r>
          </a:p>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300" b="1" i="0" u="none" strike="noStrike" kern="1200" cap="none" spc="0" normalizeH="0" baseline="0" noProof="0">
                <a:ln>
                  <a:noFill/>
                </a:ln>
                <a:solidFill>
                  <a:srgbClr val="000000"/>
                </a:solidFill>
                <a:effectLst/>
                <a:uLnTx/>
                <a:uFillTx/>
                <a:latin typeface="Georgia"/>
                <a:ea typeface="+mn-ea"/>
                <a:cs typeface="+mn-cs"/>
              </a:rPr>
              <a:t>2. Stop living like you did before salvation. That is not who you are anymore. </a:t>
            </a:r>
          </a:p>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300" b="1" i="0" u="none" strike="noStrike" kern="1200" cap="none" spc="0" normalizeH="0" baseline="0" noProof="0">
                <a:ln>
                  <a:noFill/>
                </a:ln>
                <a:solidFill>
                  <a:srgbClr val="000000"/>
                </a:solidFill>
                <a:effectLst/>
                <a:uLnTx/>
                <a:uFillTx/>
                <a:latin typeface="Georgia"/>
                <a:ea typeface="+mn-ea"/>
                <a:cs typeface="+mn-cs"/>
              </a:rPr>
              <a:t>3. Holiness is not optional. It is the standard God gave. </a:t>
            </a:r>
          </a:p>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300" b="1" i="0" u="none" strike="noStrike" kern="1200" cap="none" spc="0" normalizeH="0" baseline="0" noProof="0">
                <a:ln>
                  <a:noFill/>
                </a:ln>
                <a:solidFill>
                  <a:srgbClr val="000000"/>
                </a:solidFill>
                <a:effectLst/>
                <a:uLnTx/>
                <a:uFillTx/>
                <a:latin typeface="Georgia"/>
                <a:ea typeface="+mn-ea"/>
                <a:cs typeface="+mn-cs"/>
              </a:rPr>
              <a:t>4. Love others genuinely, not outwardly or for show. </a:t>
            </a:r>
          </a:p>
        </p:txBody>
      </p:sp>
    </p:spTree>
    <p:extLst>
      <p:ext uri="{BB962C8B-B14F-4D97-AF65-F5344CB8AC3E}">
        <p14:creationId xmlns:p14="http://schemas.microsoft.com/office/powerpoint/2010/main" val="3576987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61643"/>
            <a:ext cx="11696700" cy="6555641"/>
          </a:xfrm>
          <a:prstGeom prst="rect">
            <a:avLst/>
          </a:prstGeom>
          <a:noFill/>
        </p:spPr>
        <p:txBody>
          <a:bodyPr wrap="square">
            <a:spAutoFit/>
          </a:bodyPr>
          <a:lstStyle/>
          <a:p>
            <a:pPr algn="just">
              <a:defRPr sz="4800" b="1">
                <a:solidFill>
                  <a:srgbClr val="000000"/>
                </a:solidFill>
                <a:latin typeface="Georgia"/>
              </a:defRPr>
            </a:pPr>
            <a:r>
              <a:rPr lang="en-US" sz="3000" b="1"/>
              <a:t>1 Peter 1:13-25 Wherefore gird up the loins of your mind, be sober, and hope to the end for the grace that is to be brought unto you at the revelation of Jesus Christ; 14 As obedient children, not fashioning yourselves according to the former lusts in your ignorance: 15 But as he which hath called you is holy, so be ye holy in all manner of conversation; 16 Because it is written, Be ye holy; for I am holy. 17 And if ye call on the Father, who without respect of persons judgeth according to every man's work, pass the time of your sojourning here in fear: 18 Forasmuch as ye know that ye were not redeemed with corruptible things, as silver and gold, from your vain conversation received by tradition from your fathers; 19 But with the precious blood of Christ, as of a lamb without blemish and without spot: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04B0CA-87CF-B000-7891-84350BD7F5C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44EB6C4-02D5-1DD1-44F8-A2A2D82202E2}"/>
              </a:ext>
            </a:extLst>
          </p:cNvPr>
          <p:cNvSpPr txBox="1"/>
          <p:nvPr/>
        </p:nvSpPr>
        <p:spPr>
          <a:xfrm>
            <a:off x="238125" y="161643"/>
            <a:ext cx="11696700" cy="6555641"/>
          </a:xfrm>
          <a:prstGeom prst="rect">
            <a:avLst/>
          </a:prstGeom>
          <a:noFill/>
        </p:spPr>
        <p:txBody>
          <a:bodyPr wrap="square">
            <a:spAutoFit/>
          </a:bodyPr>
          <a:lstStyle/>
          <a:p>
            <a:pPr algn="just">
              <a:defRPr sz="4800" b="1">
                <a:solidFill>
                  <a:srgbClr val="000000"/>
                </a:solidFill>
                <a:latin typeface="Georgia"/>
              </a:defRPr>
            </a:pPr>
            <a:r>
              <a:rPr lang="en-US" sz="3000" b="1"/>
              <a:t>1 Peter 1:20-25 Who verily was foreordained before the foundation of the world, but was manifest in these last times for you, 21 Who by him do believe in God, that raised him up from the dead, and gave him glory; that your faith and hope might be in God. 22 Seeing ye have purified your souls in obeying the truth through the Spirit unto unfeigned love of the brethren, see that ye love one another with a pure heart fervently: 23 Being born again, not of corruptible seed, but of incorruptible, by the word of God, which liveth and abideth for ever. 24 For all flesh is as grass, and all the glory of man as the flower of grass. The grass withereth, and the flower thereof falleth away: 25 But the word of the Lord endureth for ever. And this is the word which by the gospel is preached unto you.</a:t>
            </a:r>
          </a:p>
        </p:txBody>
      </p:sp>
    </p:spTree>
    <p:extLst>
      <p:ext uri="{BB962C8B-B14F-4D97-AF65-F5344CB8AC3E}">
        <p14:creationId xmlns:p14="http://schemas.microsoft.com/office/powerpoint/2010/main" val="3782855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04861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Be Holy or Else:</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1 Peter 1:13-25</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632311"/>
          </a:xfrm>
          <a:prstGeom prst="rect">
            <a:avLst/>
          </a:prstGeom>
          <a:noFill/>
        </p:spPr>
        <p:txBody>
          <a:bodyPr wrap="square">
            <a:spAutoFit/>
          </a:bodyPr>
          <a:lstStyle/>
          <a:p>
            <a:pPr algn="just">
              <a:defRPr sz="4800" b="1">
                <a:solidFill>
                  <a:srgbClr val="000000"/>
                </a:solidFill>
                <a:latin typeface="Georgia"/>
              </a:defRPr>
            </a:pPr>
            <a:r>
              <a:rPr lang="en-US" sz="6000" b="1"/>
              <a:t>1 Peter 1:13  Wherefore gird up the loins of your mind, be sober, and hope to the end for the grace that is to be brought unto you at the revelation of Jesus Christ;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6186309"/>
          </a:xfrm>
          <a:prstGeom prst="rect">
            <a:avLst/>
          </a:prstGeom>
          <a:noFill/>
        </p:spPr>
        <p:txBody>
          <a:bodyPr wrap="square">
            <a:spAutoFit/>
          </a:bodyPr>
          <a:lstStyle/>
          <a:p>
            <a:pPr lvl="0" algn="just">
              <a:defRPr sz="4800" b="1">
                <a:solidFill>
                  <a:srgbClr val="000000"/>
                </a:solidFill>
                <a:latin typeface="Georgia"/>
              </a:defRPr>
            </a:pPr>
            <a:r>
              <a:rPr lang="en-US" sz="6600" b="1"/>
              <a:t>1 Peter 1:14  As obedient children, not fashioning yourselves according to the former lusts in your ignorance:</a:t>
            </a:r>
          </a:p>
          <a:p>
            <a:pPr lvl="0" algn="just">
              <a:defRPr sz="4800" b="1">
                <a:solidFill>
                  <a:srgbClr val="000000"/>
                </a:solidFill>
                <a:latin typeface="Georgia"/>
              </a:defRPr>
            </a:pPr>
            <a:endParaRPr lang="en-US" sz="6600"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5632311"/>
          </a:xfrm>
          <a:prstGeom prst="rect">
            <a:avLst/>
          </a:prstGeom>
          <a:noFill/>
        </p:spPr>
        <p:txBody>
          <a:bodyPr wrap="square">
            <a:spAutoFit/>
          </a:bodyPr>
          <a:lstStyle/>
          <a:p>
            <a:pPr algn="just">
              <a:defRPr sz="4800" b="1">
                <a:solidFill>
                  <a:srgbClr val="000000"/>
                </a:solidFill>
                <a:latin typeface="Georgia"/>
              </a:defRPr>
            </a:pPr>
            <a:r>
              <a:rPr lang="en-US" sz="6000" b="1"/>
              <a:t>1 Peter 1:15-16  But as he which hath called you is holy, so be ye holy in all manner of conversation; Because it is written, Be ye holy; for I am holy.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5632311"/>
          </a:xfrm>
          <a:prstGeom prst="rect">
            <a:avLst/>
          </a:prstGeom>
          <a:noFill/>
        </p:spPr>
        <p:txBody>
          <a:bodyPr wrap="square">
            <a:spAutoFit/>
          </a:bodyPr>
          <a:lstStyle/>
          <a:p>
            <a:pPr algn="just">
              <a:defRPr sz="4800" b="1">
                <a:solidFill>
                  <a:srgbClr val="000000"/>
                </a:solidFill>
                <a:latin typeface="Georgia"/>
              </a:defRPr>
            </a:pPr>
            <a:r>
              <a:rPr lang="en-US" sz="6000"/>
              <a:t>1 Peter 1:17  And if ye call on the Father, who without respect of persons judgeth according to every man's work, pass the time of your sojourning here in fear: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755422"/>
          </a:xfrm>
          <a:prstGeom prst="rect">
            <a:avLst/>
          </a:prstGeom>
          <a:noFill/>
        </p:spPr>
        <p:txBody>
          <a:bodyPr wrap="square">
            <a:spAutoFit/>
          </a:bodyPr>
          <a:lstStyle/>
          <a:p>
            <a:pPr algn="just">
              <a:defRPr sz="4800" b="1">
                <a:solidFill>
                  <a:srgbClr val="000000"/>
                </a:solidFill>
                <a:latin typeface="Georgia"/>
              </a:defRPr>
            </a:pPr>
            <a:r>
              <a:rPr lang="en-US" sz="4600"/>
              <a:t>1 Peter 1:18-19  Forasmuch as ye know that ye were not redeemed with corruptible things, as silver and gold, from your vain conversation received by tradition from your fathers; But with the precious blood of Christ, as of a lamb without blemish and without spot: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5890</TotalTime>
  <Words>1012</Words>
  <Application>Microsoft Office PowerPoint</Application>
  <PresentationFormat>Custom</PresentationFormat>
  <Paragraphs>25</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40</cp:revision>
  <dcterms:created xsi:type="dcterms:W3CDTF">2013-01-27T09:14:16Z</dcterms:created>
  <dcterms:modified xsi:type="dcterms:W3CDTF">2026-05-18T23:41:43Z</dcterms:modified>
  <cp:category/>
</cp:coreProperties>
</file>