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60" r:id="rId4"/>
    <p:sldId id="273" r:id="rId5"/>
    <p:sldId id="309" r:id="rId6"/>
    <p:sldId id="361" r:id="rId7"/>
    <p:sldId id="362" r:id="rId8"/>
    <p:sldId id="363" r:id="rId9"/>
    <p:sldId id="364" r:id="rId10"/>
    <p:sldId id="365" r:id="rId11"/>
    <p:sldId id="366" r:id="rId12"/>
    <p:sldId id="367" r:id="rId13"/>
    <p:sldId id="368" r:id="rId14"/>
    <p:sldId id="369" r:id="rId15"/>
    <p:sldId id="370" r:id="rId16"/>
    <p:sldId id="371" r:id="rId17"/>
    <p:sldId id="372" r:id="rId18"/>
    <p:sldId id="373" r:id="rId19"/>
    <p:sldId id="374" r:id="rId20"/>
    <p:sldId id="375" r:id="rId21"/>
    <p:sldId id="376" r:id="rId22"/>
    <p:sldId id="377" r:id="rId23"/>
    <p:sldId id="378" r:id="rId24"/>
    <p:sldId id="379" r:id="rId25"/>
    <p:sldId id="380" r:id="rId26"/>
    <p:sldId id="354"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0" d="100"/>
          <a:sy n="80" d="100"/>
        </p:scale>
        <p:origin x="80" y="17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5/23/2026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5/23/2026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5/23/2026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5/23/2026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5/23/2026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5/23/2026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5/23/2026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5/23/2026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5/23/2026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198784" y="2550805"/>
            <a:ext cx="11807686"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Georgia"/>
              </a:rPr>
              <a:t>Stop Blaming the Devil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31EA0-9C7F-945D-0EA8-44E4CAD63C9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72EF6F6-7628-8F8F-1EA0-E00D8DC07C2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22:1 And it came to pass after these things, that God did tempt Abraham, and said unto him, Abraham: and he said, Behold, here I am.</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86706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76D34-8A2A-4682-D24B-5BC33F3DFDE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414BDAC-FF41-C8E4-3AD1-00AFC590403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Genesis 22:2 And he said, Take now thy son, thine only son Isaac, whom thou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lovest</a:t>
            </a:r>
            <a:r>
              <a:rPr kumimoji="0" lang="en-US" sz="4800" b="1" i="0" u="none" strike="noStrike" kern="1200" cap="none" spc="0" normalizeH="0" baseline="0" noProof="0" dirty="0">
                <a:ln>
                  <a:noFill/>
                </a:ln>
                <a:solidFill>
                  <a:prstClr val="black"/>
                </a:solidFill>
                <a:effectLst/>
                <a:uLnTx/>
                <a:uFillTx/>
                <a:latin typeface="Georgia"/>
                <a:ea typeface="+mn-ea"/>
                <a:cs typeface="+mn-cs"/>
              </a:rPr>
              <a:t>, and get thee into the land of Moriah; and offer him there for a burnt offering upon one of the mountains which I will tell thee of.</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77140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C2227-569F-5DEE-7D67-D1BFF3A0897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3680946-E4EB-23CA-81D8-100101293C9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1:13 Let no man say when he is tempted, I am tempted of God: for God cannot be tempted with evil, neither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tempteth</a:t>
            </a:r>
            <a:r>
              <a:rPr kumimoji="0" lang="en-US" sz="4800" b="1" i="0" u="none" strike="noStrike" kern="1200" cap="none" spc="0" normalizeH="0" baseline="0" noProof="0" dirty="0">
                <a:ln>
                  <a:noFill/>
                </a:ln>
                <a:solidFill>
                  <a:prstClr val="black"/>
                </a:solidFill>
                <a:effectLst/>
                <a:uLnTx/>
                <a:uFillTx/>
                <a:latin typeface="Georgia"/>
                <a:ea typeface="+mn-ea"/>
                <a:cs typeface="+mn-cs"/>
              </a:rPr>
              <a:t> he any man:</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34452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99BBC-B408-4FCA-0855-0A2869CD769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7E57519-A7A4-670C-C553-A91276F709E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1:14-15 But every man is tempted, when he is drawn away of his own lust, and enticed. 15 Then when lust hath conceived, it bringeth forth sin: and sin, when it is finished, bringeth forth death.</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15692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9D645-1006-B04F-3DD7-F8800E38FF2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9E1A929-DB01-AAC7-65A6-5ABB6A76B89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Corinthians 10:13 There hath no temptation taken you but such as is common to man: but God is faithful, who will not suffer you to be tempted above that ye are able; but will with the temptation also make a way to escape, that ye may be able to bear it.</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53113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DE9F3-4EF8-A971-5119-3682362ADA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71A0D8-6CB5-AA0B-28B7-78DC7506A7F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1:16 Do not err, my beloved brethren.</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90973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F922B-9822-5E7A-12A9-29D5BDC013D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155910B-A434-7E13-2604-7983E7C202F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1:17 Every good gift and every perfect gift is from above, and cometh down from the Father of lights, with whom is no variableness, neither shadow of turning.</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33935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E6438-2CCD-D776-B95B-2974FF112D1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093BC0C-0BBD-8EDD-91E5-985D4989565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John 1:5 This then is the message which we have heard of him, and declare unto you, that God is light, and in him is no darkness at all.</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34254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8C720-2B70-6381-5B89-99B4D6A5318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C250C6-8FF4-9038-ADF8-372089916F4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1:17 Every good gift and every perfect gift is from above, and cometh down from the Father of lights, </a:t>
            </a:r>
            <a:r>
              <a:rPr kumimoji="0" lang="en-US" sz="4800" b="1" i="0" u="sng" strike="noStrike" kern="1200" cap="none" spc="0" normalizeH="0" baseline="0" noProof="0" dirty="0">
                <a:ln>
                  <a:noFill/>
                </a:ln>
                <a:solidFill>
                  <a:prstClr val="black"/>
                </a:solidFill>
                <a:effectLst/>
                <a:uLnTx/>
                <a:uFillTx/>
                <a:latin typeface="Georgia"/>
                <a:ea typeface="+mn-ea"/>
                <a:cs typeface="+mn-cs"/>
              </a:rPr>
              <a:t>with whom is no variableness, neither shadow of turning.</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29871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A12FE-9125-2E93-B402-58700C7C4A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7DA3DD5-E3F1-FA40-3FE8-1868883AA02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Hebrews 13:8 Jesus Christ the same yesterday, and to day, and for ever.</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60794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James 1:12-20   Blessed is the man that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endureth</a:t>
            </a:r>
            <a:r>
              <a:rPr kumimoji="0" lang="en-US" sz="3600" b="1" i="0" u="none" strike="noStrike" kern="1200" cap="none" spc="0" normalizeH="0" baseline="0" noProof="0" dirty="0">
                <a:ln>
                  <a:noFill/>
                </a:ln>
                <a:solidFill>
                  <a:prstClr val="black"/>
                </a:solidFill>
                <a:effectLst/>
                <a:uLnTx/>
                <a:uFillTx/>
                <a:latin typeface="Georgia"/>
                <a:ea typeface="+mn-ea"/>
                <a:cs typeface="+mn-cs"/>
              </a:rPr>
              <a:t> temptation: for when he is tried, he shall receive the crown of life, which the Lord hath promised to them that love him.  13 Let no man say when he is tempted, I am tempted of God: for God cannot be tempted with evil, neither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tempteth</a:t>
            </a:r>
            <a:r>
              <a:rPr kumimoji="0" lang="en-US" sz="3600" b="1" i="0" u="none" strike="noStrike" kern="1200" cap="none" spc="0" normalizeH="0" baseline="0" noProof="0" dirty="0">
                <a:ln>
                  <a:noFill/>
                </a:ln>
                <a:solidFill>
                  <a:prstClr val="black"/>
                </a:solidFill>
                <a:effectLst/>
                <a:uLnTx/>
                <a:uFillTx/>
                <a:latin typeface="Georgia"/>
                <a:ea typeface="+mn-ea"/>
                <a:cs typeface="+mn-cs"/>
              </a:rPr>
              <a:t> he any man:  14 But every man is tempted, when he is drawn away of his own lust, and enticed.  15 Then when lust hath conceived, it bringeth forth sin: and sin, when it is finished, bringeth forth death.  16 Do not err, my beloved brethren.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AC694-E6E0-9C61-23CC-010ED914A1A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96B9B1-4812-A92E-3B5F-8912B53582E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1:18 Of his own will begat he us with the word of truth, that we should be a kind of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firstfruits</a:t>
            </a:r>
            <a:r>
              <a:rPr kumimoji="0" lang="en-US" sz="4800" b="1" i="0" u="none" strike="noStrike" kern="1200" cap="none" spc="0" normalizeH="0" baseline="0" noProof="0" dirty="0">
                <a:ln>
                  <a:noFill/>
                </a:ln>
                <a:solidFill>
                  <a:prstClr val="black"/>
                </a:solidFill>
                <a:effectLst/>
                <a:uLnTx/>
                <a:uFillTx/>
                <a:latin typeface="Georgia"/>
                <a:ea typeface="+mn-ea"/>
                <a:cs typeface="+mn-cs"/>
              </a:rPr>
              <a:t> of his creatures.</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13190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C5820-0AF6-0493-FB60-A6F9558458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B23511C-0C40-5A06-EC50-0DFE4ABE1CB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1:19-20 Wherefore, my beloved brethren, let every man be swift to hear, slow to speak, slow to wrath: 20 For the wrath of man worketh not the righteousness of God.</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135272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0D852-DBC2-5F01-C11C-6693A4AC9F3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2CBB44B-1706-3261-0156-CD767F3EC75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Proverbs 18:13 He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answereth</a:t>
            </a:r>
            <a:r>
              <a:rPr kumimoji="0" lang="en-US" sz="4800" b="1" i="0" u="none" strike="noStrike" kern="1200" cap="none" spc="0" normalizeH="0" baseline="0" noProof="0" dirty="0">
                <a:ln>
                  <a:noFill/>
                </a:ln>
                <a:solidFill>
                  <a:prstClr val="black"/>
                </a:solidFill>
                <a:effectLst/>
                <a:uLnTx/>
                <a:uFillTx/>
                <a:latin typeface="Georgia"/>
                <a:ea typeface="+mn-ea"/>
                <a:cs typeface="+mn-cs"/>
              </a:rPr>
              <a:t> a matter before he heareth it, it is folly and shame unto him.</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676012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28300-C26F-9C72-AB15-F1FC5F08D3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7388AD7-E1D9-80D1-DF46-264291F2BED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Proverbs 13:3 He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keepeth</a:t>
            </a:r>
            <a:r>
              <a:rPr kumimoji="0" lang="en-US" sz="4800" b="1" i="0" u="none" strike="noStrike" kern="1200" cap="none" spc="0" normalizeH="0" baseline="0" noProof="0" dirty="0">
                <a:ln>
                  <a:noFill/>
                </a:ln>
                <a:solidFill>
                  <a:prstClr val="black"/>
                </a:solidFill>
                <a:effectLst/>
                <a:uLnTx/>
                <a:uFillTx/>
                <a:latin typeface="Georgia"/>
                <a:ea typeface="+mn-ea"/>
                <a:cs typeface="+mn-cs"/>
              </a:rPr>
              <a:t> his mouth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keepeth</a:t>
            </a:r>
            <a:r>
              <a:rPr kumimoji="0" lang="en-US" sz="4800" b="1" i="0" u="none" strike="noStrike" kern="1200" cap="none" spc="0" normalizeH="0" baseline="0" noProof="0" dirty="0">
                <a:ln>
                  <a:noFill/>
                </a:ln>
                <a:solidFill>
                  <a:prstClr val="black"/>
                </a:solidFill>
                <a:effectLst/>
                <a:uLnTx/>
                <a:uFillTx/>
                <a:latin typeface="Georgia"/>
                <a:ea typeface="+mn-ea"/>
                <a:cs typeface="+mn-cs"/>
              </a:rPr>
              <a:t> his life: but he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openeth</a:t>
            </a:r>
            <a:r>
              <a:rPr kumimoji="0" lang="en-US" sz="4800" b="1" i="0" u="none" strike="noStrike" kern="1200" cap="none" spc="0" normalizeH="0" baseline="0" noProof="0" dirty="0">
                <a:ln>
                  <a:noFill/>
                </a:ln>
                <a:solidFill>
                  <a:prstClr val="black"/>
                </a:solidFill>
                <a:effectLst/>
                <a:uLnTx/>
                <a:uFillTx/>
                <a:latin typeface="Georgia"/>
                <a:ea typeface="+mn-ea"/>
                <a:cs typeface="+mn-cs"/>
              </a:rPr>
              <a:t> wide his lips shall have destruction.</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25782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99C64-FFB7-7C78-FF13-B35145437AF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02A75A0-AD3C-28BC-93D2-0DD565E21DE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1:20   For the wrath of man worketh not the righteousness of God.</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604859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FF820-FE33-A4E9-07B4-D7AE6DD035E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35F493-4DB2-23B3-24E5-FADC84DE84D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Ephesians 4:26-27 Be ye angry, and sin not: let not the sun go down upon your wrath: 27 Neither give place to the devil.</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308605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1" y="407994"/>
            <a:ext cx="11121657" cy="1511084"/>
          </a:xfrm>
          <a:prstGeom prst="rect">
            <a:avLst/>
          </a:prstGeom>
          <a:noFill/>
        </p:spPr>
        <p:txBody>
          <a:bodyPr wrap="square" anchor="ctr"/>
          <a:lstStyle/>
          <a:p>
            <a:pPr lvl="0">
              <a:defRPr/>
            </a:pPr>
            <a:r>
              <a:rPr lang="en-US" sz="4400" b="1" dirty="0">
                <a:solidFill>
                  <a:prstClr val="black"/>
                </a:solidFill>
                <a:latin typeface="Georgia"/>
              </a:rPr>
              <a:t>1. Take responsibility for </a:t>
            </a:r>
            <a:br>
              <a:rPr lang="en-US" sz="4400" b="1" dirty="0">
                <a:solidFill>
                  <a:prstClr val="black"/>
                </a:solidFill>
                <a:latin typeface="Georgia"/>
              </a:rPr>
            </a:br>
            <a:r>
              <a:rPr lang="en-US" sz="4400" b="1" dirty="0">
                <a:solidFill>
                  <a:prstClr val="black"/>
                </a:solidFill>
                <a:latin typeface="Georgia"/>
              </a:rPr>
              <a:t>your own sin.</a:t>
            </a:r>
            <a:endParaRPr kumimoji="0" lang="en-US" sz="44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469387" y="2735819"/>
            <a:ext cx="11121657" cy="933481"/>
          </a:xfrm>
          <a:prstGeom prst="rect">
            <a:avLst/>
          </a:prstGeom>
          <a:noFill/>
        </p:spPr>
        <p:txBody>
          <a:bodyPr wrap="square" anchor="ctr"/>
          <a:lstStyle/>
          <a:p>
            <a:pPr>
              <a:defRPr/>
            </a:pPr>
            <a:r>
              <a:rPr lang="en-US" sz="4400" b="1" dirty="0">
                <a:solidFill>
                  <a:prstClr val="black"/>
                </a:solidFill>
                <a:latin typeface="Georgia"/>
              </a:rPr>
              <a:t>2. Stop feeding the lust that is drawing you away.</a:t>
            </a:r>
            <a:endParaRPr kumimoji="0" lang="en-US" sz="44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469385" y="4667643"/>
            <a:ext cx="11121657" cy="933482"/>
          </a:xfrm>
          <a:prstGeom prst="rect">
            <a:avLst/>
          </a:prstGeom>
          <a:noFill/>
        </p:spPr>
        <p:txBody>
          <a:bodyPr wrap="square" anchor="ctr"/>
          <a:lstStyle/>
          <a:p>
            <a:pPr>
              <a:defRPr/>
            </a:pPr>
            <a:r>
              <a:rPr lang="en-US" sz="4400" b="1" dirty="0">
                <a:solidFill>
                  <a:prstClr val="black"/>
                </a:solidFill>
                <a:latin typeface="Georgia"/>
              </a:rPr>
              <a:t>3. Respond to God’s Word with humility instead of excuses.</a:t>
            </a: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1728D-153D-5BAE-F39F-67050C74C6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D8D8B90-BAFE-51A4-E0DE-0EF7D760B4E3}"/>
              </a:ext>
            </a:extLst>
          </p:cNvPr>
          <p:cNvSpPr txBox="1"/>
          <p:nvPr/>
        </p:nvSpPr>
        <p:spPr>
          <a:xfrm>
            <a:off x="457200" y="274320"/>
            <a:ext cx="11277600" cy="6294260"/>
          </a:xfrm>
          <a:prstGeom prst="rect">
            <a:avLst/>
          </a:prstGeom>
          <a:noFill/>
        </p:spPr>
        <p:txBody>
          <a:bodyPr wrap="square" anchor="ctr"/>
          <a:lstStyle/>
          <a:p>
            <a:pPr lvl="0" algn="just">
              <a:defRPr/>
            </a:pPr>
            <a:r>
              <a:rPr lang="en-US" sz="3600" b="1" dirty="0">
                <a:solidFill>
                  <a:prstClr val="black"/>
                </a:solidFill>
                <a:latin typeface="Georgia"/>
              </a:rPr>
              <a:t>17 Every good gift and every perfect gift is from above, and cometh down from the Father of lights, with whom is no variableness, neither shadow of turning.  18 Of his own will begat he us with the word of truth, that we should be a kind of </a:t>
            </a:r>
            <a:r>
              <a:rPr lang="en-US" sz="3600" b="1" dirty="0" err="1">
                <a:solidFill>
                  <a:prstClr val="black"/>
                </a:solidFill>
                <a:latin typeface="Georgia"/>
              </a:rPr>
              <a:t>firstfruits</a:t>
            </a:r>
            <a:r>
              <a:rPr lang="en-US" sz="3600" b="1" dirty="0">
                <a:solidFill>
                  <a:prstClr val="black"/>
                </a:solidFill>
                <a:latin typeface="Georgia"/>
              </a:rPr>
              <a:t> of his creatures.  19 Wherefore, my beloved brethren, let every man be swift to hear, slow to speak, slow to wrath:  20 For the wrath of man worketh not the righteousness of God.</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38332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738922" y="2391698"/>
            <a:ext cx="10714156" cy="1925764"/>
          </a:xfrm>
          <a:prstGeom prst="rect">
            <a:avLst/>
          </a:prstGeom>
          <a:noFill/>
        </p:spPr>
        <p:txBody>
          <a:bodyPr wrap="square"/>
          <a:lstStyle/>
          <a:p>
            <a:pPr lvl="0" algn="ctr">
              <a:defRPr/>
            </a:pPr>
            <a:r>
              <a:rPr lang="en-US" sz="6000" b="1" dirty="0">
                <a:solidFill>
                  <a:prstClr val="black"/>
                </a:solidFill>
                <a:latin typeface="Georgia"/>
              </a:rPr>
              <a:t>Stop Blaming the Devil: James 1:12-20</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1:2 My brethren, count it all joy when ye fall into divers temptations;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71F3A-6B97-ED22-3E17-FF118C1C86B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8D040D-0292-B41E-AF9D-A5AD3738A13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1:12 Blessed is the man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endureth</a:t>
            </a:r>
            <a:r>
              <a:rPr kumimoji="0" lang="en-US" sz="4800" b="1" i="0" u="none" strike="noStrike" kern="1200" cap="none" spc="0" normalizeH="0" baseline="0" noProof="0" dirty="0">
                <a:ln>
                  <a:noFill/>
                </a:ln>
                <a:solidFill>
                  <a:prstClr val="black"/>
                </a:solidFill>
                <a:effectLst/>
                <a:uLnTx/>
                <a:uFillTx/>
                <a:latin typeface="Georgia"/>
                <a:ea typeface="+mn-ea"/>
                <a:cs typeface="+mn-cs"/>
              </a:rPr>
              <a:t> temptation: for when he is tried, he shall receive the crown of life, which the Lord hath promised to them that love him.</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35755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2A805-6A77-01FC-203F-E889AAC1832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FF6FD3F-FD2B-BD38-802D-5B95F83A222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Revelation 2:10 Fear none of those things which thou shalt suffer: behold, the devil shall cast some of you into prison, that ye may be tried; and ye shall have tribulation ten days: be thou faithful unto death, and I will give thee a crown of life.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0179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41CEB-0AE7-3D19-F164-3B7459F73F8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3DDFCC2-A6DC-E886-160B-D4FC0AEC190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1:12 Blessed is the man that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endureth</a:t>
            </a:r>
            <a:r>
              <a:rPr kumimoji="0" lang="en-US" sz="4800" b="1" i="0" u="none" strike="noStrike" kern="1200" cap="none" spc="0" normalizeH="0" baseline="0" noProof="0" dirty="0">
                <a:ln>
                  <a:noFill/>
                </a:ln>
                <a:solidFill>
                  <a:prstClr val="black"/>
                </a:solidFill>
                <a:effectLst/>
                <a:uLnTx/>
                <a:uFillTx/>
                <a:latin typeface="Georgia"/>
                <a:ea typeface="+mn-ea"/>
                <a:cs typeface="+mn-cs"/>
              </a:rPr>
              <a:t> temptation: for when he is tried, he shall receive the crown of life, </a:t>
            </a:r>
            <a:r>
              <a:rPr kumimoji="0" lang="en-US" sz="4800" b="1" i="0" u="sng" strike="noStrike" kern="1200" cap="none" spc="0" normalizeH="0" baseline="0" noProof="0" dirty="0">
                <a:ln>
                  <a:noFill/>
                </a:ln>
                <a:solidFill>
                  <a:prstClr val="black"/>
                </a:solidFill>
                <a:effectLst/>
                <a:uLnTx/>
                <a:uFillTx/>
                <a:latin typeface="Georgia"/>
                <a:ea typeface="+mn-ea"/>
                <a:cs typeface="+mn-cs"/>
              </a:rPr>
              <a:t>which the Lord hath promised to them that love him.</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17089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C5730-CEC5-1AD0-C75C-50EE909FB2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BE8E19F-0322-2118-E755-001613D8510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James 1:13 Let no man say when he is tempted, I am tempted of God: for God cannot be tempted with evil, neither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tempteth</a:t>
            </a:r>
            <a:r>
              <a:rPr kumimoji="0" lang="en-US" sz="4800" b="1" i="0" u="none" strike="noStrike" kern="1200" cap="none" spc="0" normalizeH="0" baseline="0" noProof="0" dirty="0">
                <a:ln>
                  <a:noFill/>
                </a:ln>
                <a:solidFill>
                  <a:prstClr val="black"/>
                </a:solidFill>
                <a:effectLst/>
                <a:uLnTx/>
                <a:uFillTx/>
                <a:latin typeface="Georgia"/>
                <a:ea typeface="+mn-ea"/>
                <a:cs typeface="+mn-cs"/>
              </a:rPr>
              <a:t> he any man:</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51727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107594</TotalTime>
  <Words>958</Words>
  <Application>Microsoft Office PowerPoint</Application>
  <PresentationFormat>Widescreen</PresentationFormat>
  <Paragraphs>32</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756</cp:revision>
  <cp:lastPrinted>2020-01-28T17:57:24Z</cp:lastPrinted>
  <dcterms:created xsi:type="dcterms:W3CDTF">2019-08-31T20:33:16Z</dcterms:created>
  <dcterms:modified xsi:type="dcterms:W3CDTF">2026-05-23T23:09:22Z</dcterms:modified>
</cp:coreProperties>
</file>