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90" r:id="rId4"/>
    <p:sldId id="2941" r:id="rId5"/>
    <p:sldId id="257" r:id="rId6"/>
    <p:sldId id="261" r:id="rId7"/>
    <p:sldId id="2966" r:id="rId8"/>
    <p:sldId id="2967" r:id="rId9"/>
    <p:sldId id="260" r:id="rId10"/>
    <p:sldId id="2985" r:id="rId11"/>
    <p:sldId id="2986" r:id="rId12"/>
    <p:sldId id="2989" r:id="rId13"/>
    <p:sldId id="2988" r:id="rId14"/>
    <p:sldId id="2992" r:id="rId15"/>
    <p:sldId id="2991" r:id="rId16"/>
    <p:sldId id="2993" r:id="rId17"/>
    <p:sldId id="2994" r:id="rId18"/>
    <p:sldId id="2995" r:id="rId19"/>
    <p:sldId id="2996" r:id="rId20"/>
    <p:sldId id="2997" r:id="rId21"/>
    <p:sldId id="2987" r:id="rId2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Hebrews 1:5-14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Gary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8AAA4-8CCE-E325-7F5C-AF1D7CBCD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9E6D5C-6F68-4ECC-F9F8-1F4CF28DD76B}"/>
              </a:ext>
            </a:extLst>
          </p:cNvPr>
          <p:cNvSpPr txBox="1"/>
          <p:nvPr/>
        </p:nvSpPr>
        <p:spPr>
          <a:xfrm>
            <a:off x="457200" y="457200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/>
              <a:t>Hebrews 1:7  And of the angels he saith, Who maketh his angels spirits, and his ministers a flame of fire.</a:t>
            </a:r>
          </a:p>
        </p:txBody>
      </p:sp>
    </p:spTree>
    <p:extLst>
      <p:ext uri="{BB962C8B-B14F-4D97-AF65-F5344CB8AC3E}">
        <p14:creationId xmlns:p14="http://schemas.microsoft.com/office/powerpoint/2010/main" val="2489655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7BB35-708C-302E-7405-E740FA13B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248D36-6C61-CACB-F0A6-BF629173D4CC}"/>
              </a:ext>
            </a:extLst>
          </p:cNvPr>
          <p:cNvSpPr txBox="1"/>
          <p:nvPr/>
        </p:nvSpPr>
        <p:spPr>
          <a:xfrm>
            <a:off x="457200" y="457200"/>
            <a:ext cx="1127455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Psalm 104:4  Who maketh his angels spirits; his ministers a flaming fire.</a:t>
            </a:r>
          </a:p>
        </p:txBody>
      </p:sp>
    </p:spTree>
    <p:extLst>
      <p:ext uri="{BB962C8B-B14F-4D97-AF65-F5344CB8AC3E}">
        <p14:creationId xmlns:p14="http://schemas.microsoft.com/office/powerpoint/2010/main" val="1075733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A773D-ECE3-1A1D-E13C-2F4CA738E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F066B2-2FDD-A63D-9560-ED2758575BC4}"/>
              </a:ext>
            </a:extLst>
          </p:cNvPr>
          <p:cNvSpPr txBox="1"/>
          <p:nvPr/>
        </p:nvSpPr>
        <p:spPr>
          <a:xfrm>
            <a:off x="457200" y="318653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Hebrews 1:8  But unto the Son he saith, Thy throne, O God, is for ever and ever: a sceptre of righteousness is the sceptre of thy kingdom.</a:t>
            </a:r>
          </a:p>
        </p:txBody>
      </p:sp>
    </p:spTree>
    <p:extLst>
      <p:ext uri="{BB962C8B-B14F-4D97-AF65-F5344CB8AC3E}">
        <p14:creationId xmlns:p14="http://schemas.microsoft.com/office/powerpoint/2010/main" val="1426821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0F434-D96D-D2E8-B16E-F45AF3F50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B3F55-F35D-58EA-4437-7384588ADA8E}"/>
              </a:ext>
            </a:extLst>
          </p:cNvPr>
          <p:cNvSpPr txBox="1"/>
          <p:nvPr/>
        </p:nvSpPr>
        <p:spPr>
          <a:xfrm>
            <a:off x="457200" y="457200"/>
            <a:ext cx="1127455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Hebrews 1:9  Thou hast loved righteousness, and hated iniquity; therefore God, even thy God, hath anointed thee with the oil of gladness above thy fellows.</a:t>
            </a:r>
          </a:p>
        </p:txBody>
      </p:sp>
    </p:spTree>
    <p:extLst>
      <p:ext uri="{BB962C8B-B14F-4D97-AF65-F5344CB8AC3E}">
        <p14:creationId xmlns:p14="http://schemas.microsoft.com/office/powerpoint/2010/main" val="2423123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C6C10-D0B3-3A9C-B0FD-E81A69B79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7B1E47-9D7A-DDF2-41A3-1DAB8573E778}"/>
              </a:ext>
            </a:extLst>
          </p:cNvPr>
          <p:cNvSpPr txBox="1"/>
          <p:nvPr/>
        </p:nvSpPr>
        <p:spPr>
          <a:xfrm>
            <a:off x="457200" y="318657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Hebrews 1:10  And, Thou, Lord, in the beginning hast laid the foundation of the earth; and the heavens are the works of thine hands:</a:t>
            </a:r>
          </a:p>
        </p:txBody>
      </p:sp>
    </p:spTree>
    <p:extLst>
      <p:ext uri="{BB962C8B-B14F-4D97-AF65-F5344CB8AC3E}">
        <p14:creationId xmlns:p14="http://schemas.microsoft.com/office/powerpoint/2010/main" val="1571008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0E31A-8148-0BA1-4C06-FDC213B31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6B42C8-9EB1-17C6-08AA-A22ABB12FD4F}"/>
              </a:ext>
            </a:extLst>
          </p:cNvPr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John 1:3  All things were made by him; and without him was not any thing made that was made.</a:t>
            </a:r>
          </a:p>
        </p:txBody>
      </p:sp>
    </p:spTree>
    <p:extLst>
      <p:ext uri="{BB962C8B-B14F-4D97-AF65-F5344CB8AC3E}">
        <p14:creationId xmlns:p14="http://schemas.microsoft.com/office/powerpoint/2010/main" val="3119933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FECE0-A858-449F-C69E-13656092E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F40CFD-2178-F84C-EF15-402468F4316C}"/>
              </a:ext>
            </a:extLst>
          </p:cNvPr>
          <p:cNvSpPr txBox="1"/>
          <p:nvPr/>
        </p:nvSpPr>
        <p:spPr>
          <a:xfrm>
            <a:off x="457200" y="457200"/>
            <a:ext cx="1127455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Hebrews 1:11-12  They shall perish; but thou remainest; and they all shall wax old as doth a garment; And as a vesture shalt thou fold them up, and they shall be changed: but thou art the same, and thy years shall not fail.</a:t>
            </a:r>
          </a:p>
        </p:txBody>
      </p:sp>
    </p:spTree>
    <p:extLst>
      <p:ext uri="{BB962C8B-B14F-4D97-AF65-F5344CB8AC3E}">
        <p14:creationId xmlns:p14="http://schemas.microsoft.com/office/powerpoint/2010/main" val="364507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F310A-D809-AEB8-374B-F5CBFEA3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05573D-ED48-FE9B-2011-C4C687A9D75D}"/>
              </a:ext>
            </a:extLst>
          </p:cNvPr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3:6  For I am the LORD, I change not; therefore ye sons of Jacob are not consumed.</a:t>
            </a:r>
          </a:p>
        </p:txBody>
      </p:sp>
    </p:spTree>
    <p:extLst>
      <p:ext uri="{BB962C8B-B14F-4D97-AF65-F5344CB8AC3E}">
        <p14:creationId xmlns:p14="http://schemas.microsoft.com/office/powerpoint/2010/main" val="368910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0FCAF-DBD8-2958-C0E8-D475638C3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117C38-5AE0-1971-7E0B-B3C906C2BD47}"/>
              </a:ext>
            </a:extLst>
          </p:cNvPr>
          <p:cNvSpPr txBox="1"/>
          <p:nvPr/>
        </p:nvSpPr>
        <p:spPr>
          <a:xfrm>
            <a:off x="457200" y="318656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Hebrews 1:13  But to which of the angels said he at any time, Sit on my right hand, until I make thine enemies thy footstool?</a:t>
            </a:r>
          </a:p>
        </p:txBody>
      </p:sp>
    </p:spTree>
    <p:extLst>
      <p:ext uri="{BB962C8B-B14F-4D97-AF65-F5344CB8AC3E}">
        <p14:creationId xmlns:p14="http://schemas.microsoft.com/office/powerpoint/2010/main" val="3032625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83DC8-114D-A771-16ED-8F6792E87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144DF4-B459-DB95-3850-20AAB0065061}"/>
              </a:ext>
            </a:extLst>
          </p:cNvPr>
          <p:cNvSpPr txBox="1"/>
          <p:nvPr/>
        </p:nvSpPr>
        <p:spPr>
          <a:xfrm>
            <a:off x="457200" y="318656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Psalm 110:1  The LORD said unto my Lord, Sit thou at my right hand, until I make thine enemies thy footstool.</a:t>
            </a:r>
          </a:p>
        </p:txBody>
      </p:sp>
    </p:spTree>
    <p:extLst>
      <p:ext uri="{BB962C8B-B14F-4D97-AF65-F5344CB8AC3E}">
        <p14:creationId xmlns:p14="http://schemas.microsoft.com/office/powerpoint/2010/main" val="2215455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161643"/>
            <a:ext cx="116967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200" b="1"/>
              <a:t>Hebrews 1:5-14 For unto which of the angels said he at any time, Thou art my Son, this day have I begotten thee? And again, I will be to him a Father, and he shall be to me a Son? 6 And again, when he bringeth in the firstbegotten into the world, he saith, And let all the angels of God worship him. 7 And of the angels he saith, Who maketh his angels spirits, and his ministers a flame of fire. 8 But unto the Son he saith, Thy throne, O God, is for ever and ever: a sceptre of righteousness is the sceptre of thy kingdom. 9 Thou hast loved righteousness, and hated iniquity; therefore God, even thy God, hath anointed thee with the oil of gladness above thy fellows.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1C4C2-B385-73F4-C4AD-EEF5FF0D9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733ACC-05FB-553B-1BA8-2F7451B73417}"/>
              </a:ext>
            </a:extLst>
          </p:cNvPr>
          <p:cNvSpPr txBox="1"/>
          <p:nvPr/>
        </p:nvSpPr>
        <p:spPr>
          <a:xfrm>
            <a:off x="457200" y="318656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Hebrews 1:14  Are they not all ministering spirits, sent forth to minister for them who shall be heirs of salvation?</a:t>
            </a:r>
          </a:p>
        </p:txBody>
      </p:sp>
    </p:spTree>
    <p:extLst>
      <p:ext uri="{BB962C8B-B14F-4D97-AF65-F5344CB8AC3E}">
        <p14:creationId xmlns:p14="http://schemas.microsoft.com/office/powerpoint/2010/main" val="2899108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E29C1-F427-0C86-F385-38744DD1B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DEABD3-9B75-AA5E-078D-2F368348621F}"/>
              </a:ext>
            </a:extLst>
          </p:cNvPr>
          <p:cNvSpPr txBox="1"/>
          <p:nvPr/>
        </p:nvSpPr>
        <p:spPr>
          <a:xfrm>
            <a:off x="220085" y="157020"/>
            <a:ext cx="11748654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	Jesus Christ is above all angels and is not equal to any created being.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	Worship belongs only to God, never to angels or anything created.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	Angels are servants carrying out God’s will, not objects of fear or attention.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	Your attention and faith should be focused on Jesus Christ alone. </a:t>
            </a:r>
          </a:p>
        </p:txBody>
      </p:sp>
    </p:spTree>
    <p:extLst>
      <p:ext uri="{BB962C8B-B14F-4D97-AF65-F5344CB8AC3E}">
        <p14:creationId xmlns:p14="http://schemas.microsoft.com/office/powerpoint/2010/main" val="3576987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22AD5-7D09-4523-6AC0-F3DD383DB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C7DC4D-09C4-AB4D-0D57-75C88C87BFCE}"/>
              </a:ext>
            </a:extLst>
          </p:cNvPr>
          <p:cNvSpPr txBox="1"/>
          <p:nvPr/>
        </p:nvSpPr>
        <p:spPr>
          <a:xfrm>
            <a:off x="238125" y="161643"/>
            <a:ext cx="116967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Hebrews 1:10-14  And, Thou, Lord, in the beginning hast laid the foundation of the earth; and the heavens are the works of thine hands: 11 They shall perish; but thou remainest; and they all shall wax old as doth a garment; 12 And as a vesture shalt thou fold them up, and they shall be changed: but thou art the same, and thy years shall not fail. 13 But to which of the angels said he at any time, Sit on my right hand, until I make thine enemies thy footstool? 14 Are they not all ministering spirits, sent forth to minister for them who shall be heirs of salvation?</a:t>
            </a:r>
          </a:p>
        </p:txBody>
      </p:sp>
    </p:spTree>
    <p:extLst>
      <p:ext uri="{BB962C8B-B14F-4D97-AF65-F5344CB8AC3E}">
        <p14:creationId xmlns:p14="http://schemas.microsoft.com/office/powerpoint/2010/main" val="2888718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4381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Angels Bow to Him: Hebrews 1:5-14</a:t>
            </a:r>
            <a:b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</a:b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 b="1"/>
              <a:t>Hebrews 1:5  For unto which of the angels said he at any time, Thou art my Son, this day have I begotten thee?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 b="1"/>
              <a:t>Psalm 2:7  I will declare the decree: the LORD hath said unto me, Thou art my Son; this day have I begotten thee.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Acts 13:33  God hath fulfilled the same unto us their children, in that he hath raised up Jesus again; as it is also written in the second psalm, Thou art my Son, this day have I begotten thee.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/>
              <a:t>Hebrews 1:6  And again, when he bringeth in the firstbegotten into the world, he saith, And let all the angels of God worship him.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7708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4100"/>
              <a:t>Revelation 22:8-9  And I John saw these things, and heard them. And when I had heard and seen, I fell down to worship before the feet of the angel which shewed me these things. Then saith he unto me, See thou do it not: for I am thy fellowservant, and of thy brethren the prophets, and of them which keep the sayings of this book: worship God.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15755</TotalTime>
  <Words>895</Words>
  <Application>Microsoft Office PowerPoint</Application>
  <PresentationFormat>Custom</PresentationFormat>
  <Paragraphs>28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37</cp:revision>
  <dcterms:created xsi:type="dcterms:W3CDTF">2013-01-27T09:14:16Z</dcterms:created>
  <dcterms:modified xsi:type="dcterms:W3CDTF">2026-05-18T20:20:53Z</dcterms:modified>
  <cp:category/>
</cp:coreProperties>
</file>