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56" r:id="rId3"/>
    <p:sldId id="2988" r:id="rId4"/>
    <p:sldId id="2941" r:id="rId5"/>
    <p:sldId id="257" r:id="rId6"/>
    <p:sldId id="261" r:id="rId7"/>
    <p:sldId id="2966" r:id="rId8"/>
    <p:sldId id="2967" r:id="rId9"/>
    <p:sldId id="260" r:id="rId10"/>
    <p:sldId id="2985" r:id="rId11"/>
    <p:sldId id="2986" r:id="rId12"/>
    <p:sldId id="2989" r:id="rId13"/>
    <p:sldId id="2990" r:id="rId14"/>
    <p:sldId id="2991" r:id="rId15"/>
    <p:sldId id="2993" r:id="rId16"/>
    <p:sldId id="2992" r:id="rId17"/>
    <p:sldId id="2994" r:id="rId18"/>
    <p:sldId id="2995" r:id="rId19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8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598" b="1">
                <a:solidFill>
                  <a:prstClr val="black"/>
                </a:solidFill>
                <a:latin typeface="Georgia"/>
              </a:rPr>
              <a:t>Philemon 1:8-25</a:t>
            </a:r>
            <a:endParaRPr kumimoji="0" lang="en-US" sz="65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Gary Tapp</a:t>
            </a:r>
            <a:endParaRPr kumimoji="0" lang="en-US" sz="47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8AAA4-8CCE-E325-7F5C-AF1D7CBCD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9E6D5C-6F68-4ECC-F9F8-1F4CF28DD76B}"/>
              </a:ext>
            </a:extLst>
          </p:cNvPr>
          <p:cNvSpPr txBox="1"/>
          <p:nvPr/>
        </p:nvSpPr>
        <p:spPr>
          <a:xfrm>
            <a:off x="457200" y="457200"/>
            <a:ext cx="1127455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4800"/>
              <a:t>Philemon 1:13-14  Whom I would have retained with me, that in thy stead he might have ministered unto me in the bonds of the gospel: But without thy mind would I do nothing, that thy benefit should not be as it were of necessity, but willingly.</a:t>
            </a:r>
          </a:p>
        </p:txBody>
      </p:sp>
    </p:spTree>
    <p:extLst>
      <p:ext uri="{BB962C8B-B14F-4D97-AF65-F5344CB8AC3E}">
        <p14:creationId xmlns:p14="http://schemas.microsoft.com/office/powerpoint/2010/main" val="2489655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7BB35-708C-302E-7405-E740FA13B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248D36-6C61-CACB-F0A6-BF629173D4CC}"/>
              </a:ext>
            </a:extLst>
          </p:cNvPr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Philemon 1:15  For perhaps he therefore departed for a season, that thou shouldest receive him for ever;</a:t>
            </a:r>
          </a:p>
        </p:txBody>
      </p:sp>
    </p:spTree>
    <p:extLst>
      <p:ext uri="{BB962C8B-B14F-4D97-AF65-F5344CB8AC3E}">
        <p14:creationId xmlns:p14="http://schemas.microsoft.com/office/powerpoint/2010/main" val="1075733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3452F-FB20-CB12-2F39-3B3BB2F30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13630E-31AA-2E21-24F7-9D7AB48BEAFC}"/>
              </a:ext>
            </a:extLst>
          </p:cNvPr>
          <p:cNvSpPr txBox="1"/>
          <p:nvPr/>
        </p:nvSpPr>
        <p:spPr>
          <a:xfrm>
            <a:off x="457200" y="457200"/>
            <a:ext cx="1127455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Philemon 1:16  Not now as a servant, but above a servant, a brother beloved, specially to me, but how much more unto thee, both in the flesh, and in the Lord?</a:t>
            </a:r>
          </a:p>
        </p:txBody>
      </p:sp>
    </p:spTree>
    <p:extLst>
      <p:ext uri="{BB962C8B-B14F-4D97-AF65-F5344CB8AC3E}">
        <p14:creationId xmlns:p14="http://schemas.microsoft.com/office/powerpoint/2010/main" val="2439022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24090-47AF-84F9-2002-4A498443C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EACE85-1CE0-17A5-1B1E-7B0CD1779BE5}"/>
              </a:ext>
            </a:extLst>
          </p:cNvPr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Galatians 3:28  There is neither Jew nor Greek, there is neither bond nor free, there is neither male nor female: for ye are all one in Christ Jesus.</a:t>
            </a:r>
          </a:p>
        </p:txBody>
      </p:sp>
    </p:spTree>
    <p:extLst>
      <p:ext uri="{BB962C8B-B14F-4D97-AF65-F5344CB8AC3E}">
        <p14:creationId xmlns:p14="http://schemas.microsoft.com/office/powerpoint/2010/main" val="936556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1F003-6332-8620-AB4C-973B2C283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E6C0F5-BC78-93CD-7360-66F3912F2276}"/>
              </a:ext>
            </a:extLst>
          </p:cNvPr>
          <p:cNvSpPr txBox="1"/>
          <p:nvPr/>
        </p:nvSpPr>
        <p:spPr>
          <a:xfrm>
            <a:off x="457200" y="295275"/>
            <a:ext cx="11274552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8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Philemon 1:17  If thou count me therefore a partner, receive him as myself.</a:t>
            </a:r>
          </a:p>
        </p:txBody>
      </p:sp>
    </p:spTree>
    <p:extLst>
      <p:ext uri="{BB962C8B-B14F-4D97-AF65-F5344CB8AC3E}">
        <p14:creationId xmlns:p14="http://schemas.microsoft.com/office/powerpoint/2010/main" val="30155296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DE4E5-7062-A9A9-C2BB-9BF6725F5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B1A9D1-721B-0689-4861-7C446266BF1C}"/>
              </a:ext>
            </a:extLst>
          </p:cNvPr>
          <p:cNvSpPr txBox="1"/>
          <p:nvPr/>
        </p:nvSpPr>
        <p:spPr>
          <a:xfrm>
            <a:off x="457200" y="295275"/>
            <a:ext cx="11274552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5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Philemon 1:18-19  If he hath wronged thee, or oweth thee ought, put that on mine account; I Paul have written it with mine own hand, I will repay it: albeit I do not say to thee how thou owest unto me even thine own self besides.</a:t>
            </a:r>
          </a:p>
        </p:txBody>
      </p:sp>
    </p:spTree>
    <p:extLst>
      <p:ext uri="{BB962C8B-B14F-4D97-AF65-F5344CB8AC3E}">
        <p14:creationId xmlns:p14="http://schemas.microsoft.com/office/powerpoint/2010/main" val="1998551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5D2C2-7748-08F3-C00F-5A4445EF9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2A8B2E-02E0-4A1D-8FE7-6F985DE96979}"/>
              </a:ext>
            </a:extLst>
          </p:cNvPr>
          <p:cNvSpPr txBox="1"/>
          <p:nvPr/>
        </p:nvSpPr>
        <p:spPr>
          <a:xfrm>
            <a:off x="457200" y="295275"/>
            <a:ext cx="1127455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Philemon 1:20-21  Yea, brother, let me have joy of thee in the Lord: refresh my bowels in the Lord. Having confidence in thy obedience I wrote unto thee, knowing that thou wilt also do more than I say.</a:t>
            </a:r>
          </a:p>
        </p:txBody>
      </p:sp>
    </p:spTree>
    <p:extLst>
      <p:ext uri="{BB962C8B-B14F-4D97-AF65-F5344CB8AC3E}">
        <p14:creationId xmlns:p14="http://schemas.microsoft.com/office/powerpoint/2010/main" val="3319458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098EA-D966-5F15-D8D5-0D0F80AF5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2A826E-1678-B8F5-2E3D-F2CDB5C6C0CD}"/>
              </a:ext>
            </a:extLst>
          </p:cNvPr>
          <p:cNvSpPr txBox="1"/>
          <p:nvPr/>
        </p:nvSpPr>
        <p:spPr>
          <a:xfrm>
            <a:off x="457200" y="295275"/>
            <a:ext cx="1127455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Philemon 1:22-25  But withal prepare me also a lodging: for I trust that through your prayers I shall be given unto you. There salute thee Epaphras, my fellowprisoner in Christ Jesus; Marcus, Aristarchus, Demas, Lucas, my fellowlabourers. The grace of our Lord Jesus Christ be with your spirit. Amen.</a:t>
            </a:r>
          </a:p>
        </p:txBody>
      </p:sp>
    </p:spTree>
    <p:extLst>
      <p:ext uri="{BB962C8B-B14F-4D97-AF65-F5344CB8AC3E}">
        <p14:creationId xmlns:p14="http://schemas.microsoft.com/office/powerpoint/2010/main" val="5366902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673CB-0704-76C7-FE3D-73AD3CE56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49E9129-8A3B-0172-E145-25AA2B1C91C7}"/>
              </a:ext>
            </a:extLst>
          </p:cNvPr>
          <p:cNvSpPr txBox="1"/>
          <p:nvPr/>
        </p:nvSpPr>
        <p:spPr>
          <a:xfrm>
            <a:off x="457200" y="295275"/>
            <a:ext cx="11274552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7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1.	The gospel completely changes a person – a new creation. What someone was before does not define who they are now in Christ.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7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2.	Forgiveness is required when the truth is clear. You cannot hold a debt that Christ has already paid.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7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3.	Relationships change in Christ. People are not just roles or positions. They are brothers.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7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4.Christ took your debt, and that is the standard for how you treat others. </a:t>
            </a:r>
          </a:p>
        </p:txBody>
      </p:sp>
    </p:spTree>
    <p:extLst>
      <p:ext uri="{BB962C8B-B14F-4D97-AF65-F5344CB8AC3E}">
        <p14:creationId xmlns:p14="http://schemas.microsoft.com/office/powerpoint/2010/main" val="3703066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161643"/>
            <a:ext cx="11696700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2900" b="1"/>
              <a:t>Philemon 8-25  Wherefore, though I might be much bold in Christ to enjoin thee that which is convenient,  9 Yet for love's sake I rather beseech thee, being such an one as Paul the aged, and now also a prisoner of Jesus Christ.  10 I beseech thee for my son Onesimus, whom I have begotten in my bonds:  11 Which in time past was to thee unprofitable, but now profitable to thee and to me:  12 Whom I have sent again: thou therefore receive him, that is, mine own bowels:  13 Whom I would have retained with me, that in thy stead he might have ministered unto me in the bonds of the gospel:  14 But without thy mind would I do nothing; that thy benefit should not be as it were of necessity, but willingly.  15 For perhaps he therefore departed for a season, that thou shouldest receive him for ever;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92637-A7EE-0261-1362-255D59A5E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EBC4966-3490-3E24-3DF4-7DA90A3C5826}"/>
              </a:ext>
            </a:extLst>
          </p:cNvPr>
          <p:cNvSpPr txBox="1"/>
          <p:nvPr/>
        </p:nvSpPr>
        <p:spPr>
          <a:xfrm>
            <a:off x="238125" y="161643"/>
            <a:ext cx="1169670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2600" b="1"/>
              <a:t>Philemon 16-25  Not now as a servant, but above a servant, a brother beloved, specially to me, but how much more unto thee, both in the flesh, and in the Lord?  17 If thou count me therefore a partner, receive him as myself.  18 If he hath wronged thee, or oweth thee ought, put that on mine account;  19 I Paul have written it with mine own hand, I will repay it: albeit I do not say to thee how thou owest unto me even thine own self besides.  20 Yea, brother, let me have joy of thee in the Lord: refresh my bowels in the Lord.  21 Having confidence in thy obedience I wrote unto thee, knowing that thou wilt also do more than I say.  22 But withal prepare me also a lodging: for I trust that through your prayers I shall be given unto you.  23 There salute thee Epaphras, my fellowprisoner in Christ Jesus;  24 Marcus, Aristarchus, Demas, Lucas, my fellowlabourers.  25 The grace of our Lord Jesus Christ be with your spirit. Amen. Written from Rome to Philemon, by Onesimus a servant.</a:t>
            </a:r>
          </a:p>
        </p:txBody>
      </p:sp>
    </p:spTree>
    <p:extLst>
      <p:ext uri="{BB962C8B-B14F-4D97-AF65-F5344CB8AC3E}">
        <p14:creationId xmlns:p14="http://schemas.microsoft.com/office/powerpoint/2010/main" val="3559593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1743819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Receive Him As A Brother: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Philemon 1:8-25 Explained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4800" b="1"/>
              <a:t>Philemon 1:8-9  Wherefore, though I might be much bold in Christ to enjoin thee that which is convenient, Yet for love's sake I rather beseech thee, being such an one as Paul the aged, and now also a prisoner of Jesus Christ.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 b="1"/>
              <a:t>2 Corinthians 9:7  Every man according as he purposeth in his heart, so let him give; not grudgingly, or of necessity: for God loveth a cheerful giver.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18654"/>
            <a:ext cx="11274552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800" b="1"/>
              <a:t>Philemon 1:10-11  I beseech thee for my son Onesimus, whom I have begotten in my bonds: Which in time past was to thee unprofitable, but now profitable to thee and to me: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429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/>
              <a:t>2 Corinthians 5:17</a:t>
            </a:r>
          </a:p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/>
              <a:t>Therefore if any man be in Christ, he is a new creature: old things are passed away; behold, all things are become new.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7200"/>
              <a:t>Philemon 1:12  Whom I have sent again: thou therefore receive him, that is, mine own bowels: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5814</TotalTime>
  <Words>1010</Words>
  <Application>Microsoft Office PowerPoint</Application>
  <PresentationFormat>Custom</PresentationFormat>
  <Paragraphs>27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34</cp:revision>
  <dcterms:created xsi:type="dcterms:W3CDTF">2013-01-27T09:14:16Z</dcterms:created>
  <dcterms:modified xsi:type="dcterms:W3CDTF">2026-05-05T00:47:08Z</dcterms:modified>
  <cp:category/>
</cp:coreProperties>
</file>