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 id="2986" r:id="rId11"/>
    <p:sldId id="2994" r:id="rId12"/>
    <p:sldId id="2995" r:id="rId13"/>
    <p:sldId id="2987"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Titus 1:10-16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Romans 8:7  Because the carnal mind is enmity against God: for it is not subject to the law of God, neither indeed can be.</a:t>
            </a:r>
          </a:p>
        </p:txBody>
      </p:sp>
    </p:spTree>
    <p:extLst>
      <p:ext uri="{BB962C8B-B14F-4D97-AF65-F5344CB8AC3E}">
        <p14:creationId xmlns:p14="http://schemas.microsoft.com/office/powerpoint/2010/main" val="107573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9070A-EF94-E712-740F-C2F86F4F27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8F8015-A5A2-6BCE-9D91-33665A151920}"/>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Titus 1:16  They profess that they know God; but in works they deny him, being abominable, and disobedient, and unto every good work reprobate.</a:t>
            </a:r>
          </a:p>
        </p:txBody>
      </p:sp>
    </p:spTree>
    <p:extLst>
      <p:ext uri="{BB962C8B-B14F-4D97-AF65-F5344CB8AC3E}">
        <p14:creationId xmlns:p14="http://schemas.microsoft.com/office/powerpoint/2010/main" val="3271070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26C58-863B-4878-BEC1-71D8AA473B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CAA2478-8D2D-3F14-05BD-F4BC937F7248}"/>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Acts 17:11  These were more noble than those in Thessalonica, in that they received the word with all readiness of mind, and searched the scriptures daily, whether those things were so.</a:t>
            </a:r>
          </a:p>
        </p:txBody>
      </p:sp>
    </p:spTree>
    <p:extLst>
      <p:ext uri="{BB962C8B-B14F-4D97-AF65-F5344CB8AC3E}">
        <p14:creationId xmlns:p14="http://schemas.microsoft.com/office/powerpoint/2010/main" val="35283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False teachers are common. You must be able to recognize them.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2.	False teaching must be confronted and stopped.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3.	Not everything that sounds religious is true.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4.	The Word of God is the standard, not tradition or personality. </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12158"/>
            <a:ext cx="11696700" cy="6340197"/>
          </a:xfrm>
          <a:prstGeom prst="rect">
            <a:avLst/>
          </a:prstGeom>
          <a:noFill/>
        </p:spPr>
        <p:txBody>
          <a:bodyPr wrap="square">
            <a:spAutoFit/>
          </a:bodyPr>
          <a:lstStyle/>
          <a:p>
            <a:pPr algn="just">
              <a:defRPr sz="4800" b="1">
                <a:solidFill>
                  <a:srgbClr val="000000"/>
                </a:solidFill>
                <a:latin typeface="Georgia"/>
              </a:defRPr>
            </a:pPr>
            <a:r>
              <a:rPr lang="en-US" sz="2900" b="1"/>
              <a:t>Titus 1:10-16  For there are many unruly and vain talkers and deceivers, specially they of the circumcision:  11 Whose mouths must be stopped, who subvert whole houses, teaching things which they ought not, for filthy lucre's sake.  12 One of themselves, even a prophet of their own, said, The Cretians are alway liars, evil beasts, slow bellies.  13 This witness is true. Wherefore rebuke them sharply, that they may be sound in the faith;  14 Not giving heed to Jewish fables, and commandments of men, that turn from the truth.  15 Unto the pure all things are pure: but unto them that are defiled and unbelieving is nothing pure; but even their mind and conscience is defiled.  16 They profess that they know God; but in works they deny him, being abominable, and disobedient, and unto every good work reprobate.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2772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Shut Their Mouths: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Titus 1:10-16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algn="just">
              <a:defRPr sz="4800" b="1">
                <a:solidFill>
                  <a:srgbClr val="000000"/>
                </a:solidFill>
                <a:latin typeface="Georgia"/>
              </a:defRPr>
            </a:pPr>
            <a:r>
              <a:rPr lang="en-US" sz="6600" b="1"/>
              <a:t>Titus 1:10  For there are many unruly and vain talkers and deceivers, specially they of the circumcision: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lvl="0" algn="just">
              <a:defRPr sz="4800" b="1">
                <a:solidFill>
                  <a:srgbClr val="000000"/>
                </a:solidFill>
                <a:latin typeface="Georgia"/>
              </a:defRPr>
            </a:pPr>
            <a:r>
              <a:rPr lang="en-US" sz="6000" b="1"/>
              <a:t>Titus 1:11  Whose mouths must be stopped, who subvert whole houses, teaching things which they ought not, for filthy lucre's sake.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Titus 1:12  One of themselves, even a prophet of their own, said, The Cretians are alway liars, evil beasts, slow bellies.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7200"/>
              <a:t>Titus 1:13  This witness is true. Wherefore rebuke them sharply, that they may be sound in the faith;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7200"/>
              <a:t>Titus 1:14  Not giving heed to Jewish fables, and commandments of men, that turn from the truth.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Titus 1:15  Unto the pure all things are pure: but unto them that are defiled and unbelieving is nothing pure; but even their mind and conscience is defiled.</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5813</TotalTime>
  <Words>503</Words>
  <Application>Microsoft Office PowerPoint</Application>
  <PresentationFormat>Custom</PresentationFormat>
  <Paragraphs>21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33</cp:revision>
  <dcterms:created xsi:type="dcterms:W3CDTF">2013-01-27T09:14:16Z</dcterms:created>
  <dcterms:modified xsi:type="dcterms:W3CDTF">2026-05-04T22:54:16Z</dcterms:modified>
  <cp:category/>
</cp:coreProperties>
</file>