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273" r:id="rId4"/>
    <p:sldId id="309" r:id="rId5"/>
    <p:sldId id="355" r:id="rId6"/>
    <p:sldId id="356" r:id="rId7"/>
    <p:sldId id="357" r:id="rId8"/>
    <p:sldId id="358" r:id="rId9"/>
    <p:sldId id="359" r:id="rId10"/>
    <p:sldId id="354" r:id="rId1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0" d="100"/>
          <a:sy n="80" d="100"/>
        </p:scale>
        <p:origin x="80" y="17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198784" y="2550805"/>
            <a:ext cx="11807686"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Georgia"/>
              </a:rPr>
              <a:t>They Be Turned Away From Me: </a:t>
            </a: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1" y="407994"/>
            <a:ext cx="11121657" cy="1511084"/>
          </a:xfrm>
          <a:prstGeom prst="rect">
            <a:avLst/>
          </a:prstGeom>
          <a:noFill/>
        </p:spPr>
        <p:txBody>
          <a:bodyPr wrap="square" anchor="ctr"/>
          <a:lstStyle/>
          <a:p>
            <a:pPr lvl="0">
              <a:defRPr/>
            </a:pPr>
            <a:r>
              <a:rPr lang="en-US" sz="4000" b="1" dirty="0">
                <a:solidFill>
                  <a:prstClr val="black"/>
                </a:solidFill>
                <a:latin typeface="Georgia"/>
              </a:rPr>
              <a:t>1. What are you holding firmly onto in your life?</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469387" y="2211033"/>
            <a:ext cx="11121657" cy="933481"/>
          </a:xfrm>
          <a:prstGeom prst="rect">
            <a:avLst/>
          </a:prstGeom>
          <a:noFill/>
        </p:spPr>
        <p:txBody>
          <a:bodyPr wrap="square" anchor="ctr"/>
          <a:lstStyle/>
          <a:p>
            <a:pPr>
              <a:defRPr/>
            </a:pPr>
            <a:r>
              <a:rPr lang="en-US" sz="4000" b="1" dirty="0">
                <a:solidFill>
                  <a:prstClr val="black"/>
                </a:solidFill>
                <a:latin typeface="Georgia"/>
              </a:rPr>
              <a:t>2. Are you turning away from Jesus?</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469385" y="3649876"/>
            <a:ext cx="11121657" cy="933482"/>
          </a:xfrm>
          <a:prstGeom prst="rect">
            <a:avLst/>
          </a:prstGeom>
          <a:noFill/>
        </p:spPr>
        <p:txBody>
          <a:bodyPr wrap="square" anchor="ctr"/>
          <a:lstStyle/>
          <a:p>
            <a:pPr>
              <a:defRPr/>
            </a:pPr>
            <a:r>
              <a:rPr lang="en-US" sz="4000" b="1" dirty="0">
                <a:solidFill>
                  <a:prstClr val="black"/>
                </a:solidFill>
                <a:latin typeface="Georgia"/>
              </a:rPr>
              <a:t>3. Are you refreshing your brothers and sisters in Christ?</a:t>
            </a:r>
          </a:p>
        </p:txBody>
      </p:sp>
      <p:sp>
        <p:nvSpPr>
          <p:cNvPr id="3" name="TextBox 2">
            <a:extLst>
              <a:ext uri="{FF2B5EF4-FFF2-40B4-BE49-F238E27FC236}">
                <a16:creationId xmlns:a16="http://schemas.microsoft.com/office/drawing/2014/main" id="{0F35D4EB-84C2-59AA-EE4D-362F6E09DB3E}"/>
              </a:ext>
            </a:extLst>
          </p:cNvPr>
          <p:cNvSpPr txBox="1"/>
          <p:nvPr/>
        </p:nvSpPr>
        <p:spPr>
          <a:xfrm>
            <a:off x="469386" y="5215942"/>
            <a:ext cx="11121657" cy="933482"/>
          </a:xfrm>
          <a:prstGeom prst="rect">
            <a:avLst/>
          </a:prstGeom>
          <a:noFill/>
        </p:spPr>
        <p:txBody>
          <a:bodyPr wrap="square" anchor="ctr"/>
          <a:lstStyle/>
          <a:p>
            <a:pPr>
              <a:defRPr/>
            </a:pPr>
            <a:r>
              <a:rPr lang="en-US" sz="4000" b="1" dirty="0">
                <a:solidFill>
                  <a:prstClr val="black"/>
                </a:solidFill>
                <a:latin typeface="Georgia"/>
              </a:rPr>
              <a:t>4. Are you seeking to serve? Or are you waiting for others to serve you?</a:t>
            </a:r>
          </a:p>
        </p:txBody>
      </p:sp>
    </p:spTree>
    <p:extLst>
      <p:ext uri="{BB962C8B-B14F-4D97-AF65-F5344CB8AC3E}">
        <p14:creationId xmlns:p14="http://schemas.microsoft.com/office/powerpoint/2010/main" val="639492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2 Timothy 1:13-18   Hold fast the form of sound words, which thou hast heard of me, in faith and love which is in Christ Jesus.  14 That good thing which was committed unto thee keep by the Holy Ghost which dwelleth in us.  15 This thou knowest, that all they which are in Asia be turned away from me; of whom are Phygellus and Hermogenes.  16 The Lord give mercy unto the house of Onesiphorus; for he oft refreshed me, and was not ashamed of my chain:  17 But, when he was in Rome, he sought me out very diligently, and found me.  18 The Lord grant unto him that he may find mercy of the Lord in that day: and in how many things he ministered unto me at Ephesus, thou knowest very well.</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738922" y="2391698"/>
            <a:ext cx="10714156" cy="1925764"/>
          </a:xfrm>
          <a:prstGeom prst="rect">
            <a:avLst/>
          </a:prstGeom>
          <a:noFill/>
        </p:spPr>
        <p:txBody>
          <a:bodyPr wrap="square"/>
          <a:lstStyle/>
          <a:p>
            <a:pPr lvl="0" algn="ctr">
              <a:defRPr/>
            </a:pPr>
            <a:r>
              <a:rPr lang="en-US" sz="6000" b="1" dirty="0">
                <a:solidFill>
                  <a:prstClr val="black"/>
                </a:solidFill>
                <a:latin typeface="Georgia"/>
              </a:rPr>
              <a:t>They Be Turned Away From Me: </a:t>
            </a:r>
          </a:p>
          <a:p>
            <a:pPr lvl="0" algn="ctr">
              <a:defRPr/>
            </a:pPr>
            <a:r>
              <a:rPr lang="en-US" sz="6000" b="1" dirty="0">
                <a:solidFill>
                  <a:prstClr val="black"/>
                </a:solidFill>
                <a:latin typeface="Georgia"/>
              </a:rPr>
              <a:t>2 Timothy 1:13-18</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1:13-14 Hold fast the form of sound words, which thou hast heard of me, in faith and love which is in Christ Jesus. 14 That good thing which was committed unto thee keep by the Holy Ghost which dwelleth in us.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E1EC2-C53D-D0FE-85BF-270F52F8480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43BA8B4-3D74-CDB9-44E9-62390080404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14 That good thing which was committed unto thee keep by the Holy Ghost which dwelleth in us.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05869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839E3-E632-9851-0F8D-2550D3BA51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B762E3F-E7EF-6373-D67D-E81B0A644B4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1:15 This thou knowest, that all they which are in Asia be turned away from me; of whom are Phygellus and Hermogenes.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46650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D79A7-2464-B529-C354-EA2F6A7CE40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0D4B10-676A-6C30-86CA-252DECE6614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Matthew 13:20-21 But he that received the seed into stony places, the same is he that heareth the word, and anon with joy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receiveth</a:t>
            </a:r>
            <a:r>
              <a:rPr kumimoji="0" lang="en-US" sz="4000" b="1" i="0" u="none" strike="noStrike" kern="1200" cap="none" spc="0" normalizeH="0" baseline="0" noProof="0" dirty="0">
                <a:ln>
                  <a:noFill/>
                </a:ln>
                <a:solidFill>
                  <a:prstClr val="black"/>
                </a:solidFill>
                <a:effectLst/>
                <a:uLnTx/>
                <a:uFillTx/>
                <a:latin typeface="Georgia"/>
                <a:ea typeface="+mn-ea"/>
                <a:cs typeface="+mn-cs"/>
              </a:rPr>
              <a:t> it; 21 Yet hath he not root in himself, but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dureth</a:t>
            </a:r>
            <a:r>
              <a:rPr kumimoji="0" lang="en-US" sz="4000" b="1" i="0" u="none" strike="noStrike" kern="1200" cap="none" spc="0" normalizeH="0" baseline="0" noProof="0" dirty="0">
                <a:ln>
                  <a:noFill/>
                </a:ln>
                <a:solidFill>
                  <a:prstClr val="black"/>
                </a:solidFill>
                <a:effectLst/>
                <a:uLnTx/>
                <a:uFillTx/>
                <a:latin typeface="Georgia"/>
                <a:ea typeface="+mn-ea"/>
                <a:cs typeface="+mn-cs"/>
              </a:rPr>
              <a:t> for a while: for when tribulation or persecution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ariseth</a:t>
            </a:r>
            <a:r>
              <a:rPr kumimoji="0" lang="en-US" sz="4000" b="1" i="0" u="none" strike="noStrike" kern="1200" cap="none" spc="0" normalizeH="0" baseline="0" noProof="0" dirty="0">
                <a:ln>
                  <a:noFill/>
                </a:ln>
                <a:solidFill>
                  <a:prstClr val="black"/>
                </a:solidFill>
                <a:effectLst/>
                <a:uLnTx/>
                <a:uFillTx/>
                <a:latin typeface="Georgia"/>
                <a:ea typeface="+mn-ea"/>
                <a:cs typeface="+mn-cs"/>
              </a:rPr>
              <a:t> because of the word, by and by he is offended.</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80782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F3FDD-5046-5E81-67DD-EF740005BFE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2B44AD8-F1D9-046E-F9EC-D27D2CE5AE5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 Timothy 1:16-17 The Lord give mercy unto the house of Onesiphorus; for he oft refreshed me, and was not ashamed of my chain: 17 But, when he was in Rome, he sought me out very diligently, and found me.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45385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899D6-A2B8-F027-FF97-7CF4F0F6D90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6D4EE27-6AF0-29AE-00D6-54CC6C09D61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 Timothy 1:18 The Lord grant unto him that he may find mercy of the Lord in that day: and in how many things he ministered unto me at Ephesus, thou knowest very well.</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55021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107582</TotalTime>
  <Words>498</Words>
  <Application>Microsoft Office PowerPoint</Application>
  <PresentationFormat>Widescreen</PresentationFormat>
  <Paragraphs>17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754</cp:revision>
  <cp:lastPrinted>2020-01-28T17:57:24Z</cp:lastPrinted>
  <dcterms:created xsi:type="dcterms:W3CDTF">2019-08-31T20:33:16Z</dcterms:created>
  <dcterms:modified xsi:type="dcterms:W3CDTF">2026-05-16T21:54:55Z</dcterms:modified>
</cp:coreProperties>
</file>