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2999" r:id="rId4"/>
    <p:sldId id="2941" r:id="rId5"/>
    <p:sldId id="257" r:id="rId6"/>
    <p:sldId id="261" r:id="rId7"/>
    <p:sldId id="2966" r:id="rId8"/>
    <p:sldId id="2967" r:id="rId9"/>
    <p:sldId id="260" r:id="rId10"/>
    <p:sldId id="2985" r:id="rId11"/>
    <p:sldId id="2986" r:id="rId12"/>
    <p:sldId id="2994" r:id="rId13"/>
    <p:sldId id="2995" r:id="rId14"/>
    <p:sldId id="2996" r:id="rId15"/>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0" d="100"/>
          <a:sy n="100" d="100"/>
        </p:scale>
        <p:origin x="87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5/4/2026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5/4/2026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5/4/2026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5/4/2026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5/4/2026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5/4/2026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5/4/2026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1 Timothy 1:12-20</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Gary Tapp</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98AAA4-8CCE-E325-7F5C-AF1D7CBCD5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E9E6D5C-6F68-4ECC-F9F8-1F4CF28DD76B}"/>
              </a:ext>
            </a:extLst>
          </p:cNvPr>
          <p:cNvSpPr txBox="1"/>
          <p:nvPr/>
        </p:nvSpPr>
        <p:spPr>
          <a:xfrm>
            <a:off x="457200" y="323850"/>
            <a:ext cx="11274552" cy="4708981"/>
          </a:xfrm>
          <a:prstGeom prst="rect">
            <a:avLst/>
          </a:prstGeom>
          <a:noFill/>
        </p:spPr>
        <p:txBody>
          <a:bodyPr wrap="square">
            <a:spAutoFit/>
          </a:bodyPr>
          <a:lstStyle/>
          <a:p>
            <a:pPr algn="just">
              <a:defRPr sz="4800" b="1">
                <a:solidFill>
                  <a:srgbClr val="000000"/>
                </a:solidFill>
                <a:latin typeface="Georgia"/>
              </a:defRPr>
            </a:pPr>
            <a:r>
              <a:rPr lang="en-US" sz="6000"/>
              <a:t>1 Timothy 1:17  Now unto the King eternal, immortal, invisible, the only wise God, be honour and glory for ever and ever. Amen.</a:t>
            </a:r>
          </a:p>
        </p:txBody>
      </p:sp>
    </p:spTree>
    <p:extLst>
      <p:ext uri="{BB962C8B-B14F-4D97-AF65-F5344CB8AC3E}">
        <p14:creationId xmlns:p14="http://schemas.microsoft.com/office/powerpoint/2010/main" val="24896556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77BB35-708C-302E-7405-E740FA13BD1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C248D36-6C61-CACB-F0A6-BF629173D4CC}"/>
              </a:ext>
            </a:extLst>
          </p:cNvPr>
          <p:cNvSpPr txBox="1"/>
          <p:nvPr/>
        </p:nvSpPr>
        <p:spPr>
          <a:xfrm>
            <a:off x="457200" y="457200"/>
            <a:ext cx="11274552" cy="5078313"/>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400" b="1" i="0" u="none" strike="noStrike" kern="1200" cap="none" spc="0" normalizeH="0" baseline="0" noProof="0">
                <a:ln>
                  <a:noFill/>
                </a:ln>
                <a:solidFill>
                  <a:srgbClr val="000000"/>
                </a:solidFill>
                <a:effectLst/>
                <a:uLnTx/>
                <a:uFillTx/>
                <a:latin typeface="Georgia"/>
                <a:ea typeface="+mn-ea"/>
                <a:cs typeface="+mn-cs"/>
              </a:rPr>
              <a:t>1 Timothy 1:18  This charge I commit unto thee, son Timothy, according to the prophecies which went before on thee, that thou by them mightest war a good warfare;</a:t>
            </a:r>
          </a:p>
        </p:txBody>
      </p:sp>
    </p:spTree>
    <p:extLst>
      <p:ext uri="{BB962C8B-B14F-4D97-AF65-F5344CB8AC3E}">
        <p14:creationId xmlns:p14="http://schemas.microsoft.com/office/powerpoint/2010/main" val="10757333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69070A-EF94-E712-740F-C2F86F4F27B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F8F8015-A5A2-6BCE-9D91-33665A151920}"/>
              </a:ext>
            </a:extLst>
          </p:cNvPr>
          <p:cNvSpPr txBox="1"/>
          <p:nvPr/>
        </p:nvSpPr>
        <p:spPr>
          <a:xfrm>
            <a:off x="457200" y="457200"/>
            <a:ext cx="11274552" cy="4247317"/>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400" b="1" i="0" u="none" strike="noStrike" kern="1200" cap="none" spc="0" normalizeH="0" baseline="0" noProof="0">
                <a:ln>
                  <a:noFill/>
                </a:ln>
                <a:solidFill>
                  <a:srgbClr val="000000"/>
                </a:solidFill>
                <a:effectLst/>
                <a:uLnTx/>
                <a:uFillTx/>
                <a:latin typeface="Georgia"/>
                <a:ea typeface="+mn-ea"/>
                <a:cs typeface="+mn-cs"/>
              </a:rPr>
              <a:t>1 Timothy 1:19  Holding faith, and a good conscience; which some having put away concerning faith have made shipwreck:</a:t>
            </a:r>
          </a:p>
        </p:txBody>
      </p:sp>
    </p:spTree>
    <p:extLst>
      <p:ext uri="{BB962C8B-B14F-4D97-AF65-F5344CB8AC3E}">
        <p14:creationId xmlns:p14="http://schemas.microsoft.com/office/powerpoint/2010/main" val="32710702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BD99AE-0A8B-4FCD-C4EF-6660AADA2B9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32BD4A3-72E4-42CE-CEE8-BD8AB05C1C17}"/>
              </a:ext>
            </a:extLst>
          </p:cNvPr>
          <p:cNvSpPr txBox="1"/>
          <p:nvPr/>
        </p:nvSpPr>
        <p:spPr>
          <a:xfrm>
            <a:off x="457200" y="457200"/>
            <a:ext cx="11274552" cy="470898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000" b="1" i="0" u="none" strike="noStrike" kern="1200" cap="none" spc="0" normalizeH="0" baseline="0" noProof="0">
                <a:ln>
                  <a:noFill/>
                </a:ln>
                <a:solidFill>
                  <a:srgbClr val="000000"/>
                </a:solidFill>
                <a:effectLst/>
                <a:uLnTx/>
                <a:uFillTx/>
                <a:latin typeface="Georgia"/>
                <a:ea typeface="+mn-ea"/>
                <a:cs typeface="+mn-cs"/>
              </a:rPr>
              <a:t>1 Timothy 1:20  Of whom is Hymenaeus and Alexander; whom I have delivered unto Satan, that they may learn not to blaspheme.</a:t>
            </a:r>
          </a:p>
        </p:txBody>
      </p:sp>
    </p:spTree>
    <p:extLst>
      <p:ext uri="{BB962C8B-B14F-4D97-AF65-F5344CB8AC3E}">
        <p14:creationId xmlns:p14="http://schemas.microsoft.com/office/powerpoint/2010/main" val="14613727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40A4D7-DCEF-7D1A-7FCC-D35B8464B2D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B2A473D-61FA-C544-C35C-4F79722BA6AD}"/>
              </a:ext>
            </a:extLst>
          </p:cNvPr>
          <p:cNvSpPr txBox="1"/>
          <p:nvPr/>
        </p:nvSpPr>
        <p:spPr>
          <a:xfrm>
            <a:off x="457200" y="295275"/>
            <a:ext cx="11274552" cy="6186309"/>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400" b="1" i="0" u="none" strike="noStrike" kern="1200" cap="none" spc="0" normalizeH="0" baseline="0" noProof="0">
                <a:ln>
                  <a:noFill/>
                </a:ln>
                <a:solidFill>
                  <a:srgbClr val="000000"/>
                </a:solidFill>
                <a:effectLst/>
                <a:uLnTx/>
                <a:uFillTx/>
                <a:latin typeface="Georgia"/>
                <a:ea typeface="+mn-ea"/>
                <a:cs typeface="+mn-cs"/>
              </a:rPr>
              <a:t>1.	Christ came to save sinners.</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400" b="1" i="0" u="none" strike="noStrike" kern="1200" cap="none" spc="0" normalizeH="0" baseline="0" noProof="0">
                <a:ln>
                  <a:noFill/>
                </a:ln>
                <a:solidFill>
                  <a:srgbClr val="000000"/>
                </a:solidFill>
                <a:effectLst/>
                <a:uLnTx/>
                <a:uFillTx/>
                <a:latin typeface="Georgia"/>
                <a:ea typeface="+mn-ea"/>
                <a:cs typeface="+mn-cs"/>
              </a:rPr>
              <a:t>2.	No matter how great the sin, if someone believes on Jesus Christ, they are saved—grace is greater than sin. </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400" b="1" i="0" u="none" strike="noStrike" kern="1200" cap="none" spc="0" normalizeH="0" baseline="0" noProof="0">
                <a:ln>
                  <a:noFill/>
                </a:ln>
                <a:solidFill>
                  <a:srgbClr val="000000"/>
                </a:solidFill>
                <a:effectLst/>
                <a:uLnTx/>
                <a:uFillTx/>
                <a:latin typeface="Georgia"/>
                <a:ea typeface="+mn-ea"/>
                <a:cs typeface="+mn-cs"/>
              </a:rPr>
              <a:t>3.	Once you have the truth, you must hold it. This takes action. </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400" b="1" i="0" u="none" strike="noStrike" kern="1200" cap="none" spc="0" normalizeH="0" baseline="0" noProof="0">
                <a:ln>
                  <a:noFill/>
                </a:ln>
                <a:solidFill>
                  <a:srgbClr val="000000"/>
                </a:solidFill>
                <a:effectLst/>
                <a:uLnTx/>
                <a:uFillTx/>
                <a:latin typeface="Georgia"/>
                <a:ea typeface="+mn-ea"/>
                <a:cs typeface="+mn-cs"/>
              </a:rPr>
              <a:t>4.	Rejecting truth leads to real consequences.</a:t>
            </a:r>
          </a:p>
        </p:txBody>
      </p:sp>
    </p:spTree>
    <p:extLst>
      <p:ext uri="{BB962C8B-B14F-4D97-AF65-F5344CB8AC3E}">
        <p14:creationId xmlns:p14="http://schemas.microsoft.com/office/powerpoint/2010/main" val="1785834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2874" y="135958"/>
            <a:ext cx="11915775" cy="6355586"/>
          </a:xfrm>
          <a:prstGeom prst="rect">
            <a:avLst/>
          </a:prstGeom>
          <a:noFill/>
        </p:spPr>
        <p:txBody>
          <a:bodyPr wrap="square">
            <a:spAutoFit/>
          </a:bodyPr>
          <a:lstStyle/>
          <a:p>
            <a:pPr algn="just">
              <a:defRPr sz="4800" b="1">
                <a:solidFill>
                  <a:srgbClr val="000000"/>
                </a:solidFill>
                <a:latin typeface="Georgia"/>
              </a:defRPr>
            </a:pPr>
            <a:r>
              <a:rPr lang="en-US" sz="3700" b="1"/>
              <a:t>1 Timothy 1:12-20   And I thank Christ Jesus our Lord, who hath enabled me, for that he counted me faithful, putting me into the ministry;  13 Who was before a blasphemer, and a persecutor, and injurious: but I obtained mercy, because I did it ignorantly in unbelief.  14 And the grace of our Lord was exceeding abundant with faith and love which is in Christ Jesus.  15 This is a faithful saying, and worthy of all acceptation, that Christ Jesus came into the world to save sinners; of whom I am chief.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62DBE9-88F1-C209-34F3-2EE543F05FC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C9B9215-77B1-8FE4-67C9-22B2928D9E1F}"/>
              </a:ext>
            </a:extLst>
          </p:cNvPr>
          <p:cNvSpPr txBox="1"/>
          <p:nvPr/>
        </p:nvSpPr>
        <p:spPr>
          <a:xfrm>
            <a:off x="142874" y="69283"/>
            <a:ext cx="11915775" cy="6494085"/>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200" b="1" i="0" u="none" strike="noStrike" kern="1200" cap="none" spc="0" normalizeH="0" baseline="0" noProof="0">
                <a:ln>
                  <a:noFill/>
                </a:ln>
                <a:solidFill>
                  <a:srgbClr val="000000"/>
                </a:solidFill>
                <a:effectLst/>
                <a:uLnTx/>
                <a:uFillTx/>
                <a:latin typeface="Georgia"/>
                <a:ea typeface="+mn-ea"/>
                <a:cs typeface="+mn-cs"/>
              </a:rPr>
              <a:t>1 Timothy 1:16-20   Howbeit for this cause I obtained mercy, that in me first Jesus Christ might shew forth all longsuffering, for a pattern to them which should hereafter believe on him to life everlasting.  17 Now unto the King eternal, immortal, invisible, the only wise God, be honour and glory for ever and ever. Amen.  18 This charge I commit unto thee, son Timothy, according to the prophecies which went before on thee, that thou by them mightest war a good warfare;  19 Holding faith, and a good conscience; which some having put away concerning faith have made shipwreck:  20 Of whom is Hymenaeus and Alexander; whom I have delivered unto Satan, that they may learn not to blaspheme.  </a:t>
            </a:r>
          </a:p>
        </p:txBody>
      </p:sp>
    </p:spTree>
    <p:extLst>
      <p:ext uri="{BB962C8B-B14F-4D97-AF65-F5344CB8AC3E}">
        <p14:creationId xmlns:p14="http://schemas.microsoft.com/office/powerpoint/2010/main" val="28923998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1743819"/>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000" b="1" i="0" u="none" strike="noStrike" kern="1200" cap="none" spc="0" normalizeH="0" baseline="0" noProof="0">
                <a:ln>
                  <a:noFill/>
                </a:ln>
                <a:solidFill>
                  <a:prstClr val="black"/>
                </a:solidFill>
                <a:effectLst/>
                <a:uLnTx/>
                <a:uFillTx/>
                <a:latin typeface="Georgia"/>
                <a:ea typeface="+mn-ea"/>
                <a:cs typeface="+mn-cs"/>
              </a:rPr>
              <a:t>Christ Came to Save Sinners: 1 Timothy 1:12-20 Explained</a:t>
            </a: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00050"/>
            <a:ext cx="11274552" cy="6001643"/>
          </a:xfrm>
          <a:prstGeom prst="rect">
            <a:avLst/>
          </a:prstGeom>
          <a:noFill/>
        </p:spPr>
        <p:txBody>
          <a:bodyPr wrap="square">
            <a:spAutoFit/>
          </a:bodyPr>
          <a:lstStyle/>
          <a:p>
            <a:pPr algn="just">
              <a:defRPr sz="4800" b="1">
                <a:solidFill>
                  <a:srgbClr val="000000"/>
                </a:solidFill>
                <a:latin typeface="Georgia"/>
              </a:defRPr>
            </a:pPr>
            <a:r>
              <a:rPr lang="en-US" sz="6400" b="1"/>
              <a:t>1 Timothy 1:12  And I thank Christ Jesus our Lord, who hath enabled me, for that he counted me faithful, putting me into the ministry;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816977"/>
          </a:xfrm>
          <a:prstGeom prst="rect">
            <a:avLst/>
          </a:prstGeom>
          <a:noFill/>
        </p:spPr>
        <p:txBody>
          <a:bodyPr wrap="square">
            <a:spAutoFit/>
          </a:bodyPr>
          <a:lstStyle/>
          <a:p>
            <a:pPr lvl="0" algn="just">
              <a:defRPr sz="4800" b="1">
                <a:solidFill>
                  <a:srgbClr val="000000"/>
                </a:solidFill>
                <a:latin typeface="Georgia"/>
              </a:defRPr>
            </a:pPr>
            <a:r>
              <a:rPr lang="en-US" sz="6200" b="1"/>
              <a:t>1 Timothy 1:13  Who was before a blasphemer, and a persecutor, and injurious: but I obtained mercy, because I did it ignorantly in unbelief.</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18654"/>
            <a:ext cx="11274552" cy="5478423"/>
          </a:xfrm>
          <a:prstGeom prst="rect">
            <a:avLst/>
          </a:prstGeom>
          <a:noFill/>
        </p:spPr>
        <p:txBody>
          <a:bodyPr wrap="square">
            <a:spAutoFit/>
          </a:bodyPr>
          <a:lstStyle/>
          <a:p>
            <a:pPr algn="just">
              <a:defRPr sz="4800" b="1">
                <a:solidFill>
                  <a:srgbClr val="000000"/>
                </a:solidFill>
                <a:latin typeface="Georgia"/>
              </a:defRPr>
            </a:pPr>
            <a:r>
              <a:rPr lang="en-US" sz="7000" b="1"/>
              <a:t>1 Timothy 1:14  And the grace of our Lord was exceeding abundant with faith and love which is in Christ Jesus.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42900"/>
            <a:ext cx="11274552" cy="5816977"/>
          </a:xfrm>
          <a:prstGeom prst="rect">
            <a:avLst/>
          </a:prstGeom>
          <a:noFill/>
        </p:spPr>
        <p:txBody>
          <a:bodyPr wrap="square">
            <a:spAutoFit/>
          </a:bodyPr>
          <a:lstStyle/>
          <a:p>
            <a:pPr algn="just">
              <a:defRPr sz="4800" b="1">
                <a:solidFill>
                  <a:srgbClr val="000000"/>
                </a:solidFill>
                <a:latin typeface="Georgia"/>
              </a:defRPr>
            </a:pPr>
            <a:r>
              <a:rPr lang="en-US" sz="6200"/>
              <a:t>1 Timothy 1:15  This is a faithful saying, and worthy of all acceptation, that Christ Jesus came into the world to save sinners; of whom I am chief.</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693866"/>
          </a:xfrm>
          <a:prstGeom prst="rect">
            <a:avLst/>
          </a:prstGeom>
          <a:noFill/>
        </p:spPr>
        <p:txBody>
          <a:bodyPr wrap="square">
            <a:spAutoFit/>
          </a:bodyPr>
          <a:lstStyle/>
          <a:p>
            <a:pPr algn="just">
              <a:defRPr sz="4800" b="1">
                <a:solidFill>
                  <a:srgbClr val="000000"/>
                </a:solidFill>
                <a:latin typeface="Georgia"/>
              </a:defRPr>
            </a:pPr>
            <a:r>
              <a:rPr lang="en-US" sz="5200"/>
              <a:t>1 Timothy 1:16  Howbeit for this cause I obtained mercy, that in me first Jesus Christ might shew forth all longsuffering, for a pattern to them which should hereafter believe on him to life everlasting.</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5800</TotalTime>
  <Words>621</Words>
  <Application>Microsoft Office PowerPoint</Application>
  <PresentationFormat>Custom</PresentationFormat>
  <Paragraphs>21</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32</cp:revision>
  <dcterms:created xsi:type="dcterms:W3CDTF">2013-01-27T09:14:16Z</dcterms:created>
  <dcterms:modified xsi:type="dcterms:W3CDTF">2026-05-04T18:10:30Z</dcterms:modified>
  <cp:category/>
</cp:coreProperties>
</file>