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85" r:id="rId10"/>
    <p:sldId id="2986" r:id="rId11"/>
    <p:sldId id="2988" r:id="rId12"/>
    <p:sldId id="2987"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Thessalonians 1:8-12</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2 Thessalonians 1:11</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Wherefore also we pray always for you, that our God would count you worthy of this calling, and fulfil all the good pleasure of his goodness, and the work of faith with power:</a:t>
            </a:r>
          </a:p>
        </p:txBody>
      </p:sp>
    </p:spTree>
    <p:extLst>
      <p:ext uri="{BB962C8B-B14F-4D97-AF65-F5344CB8AC3E}">
        <p14:creationId xmlns:p14="http://schemas.microsoft.com/office/powerpoint/2010/main" val="1075733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59474-C78E-7DE4-BF82-59E310440D0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64C5013-D573-99A5-8E76-5080ACDE06D0}"/>
              </a:ext>
            </a:extLst>
          </p:cNvPr>
          <p:cNvSpPr txBox="1"/>
          <p:nvPr/>
        </p:nvSpPr>
        <p:spPr>
          <a:xfrm>
            <a:off x="457200" y="457200"/>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600" b="1" i="0" u="none" strike="noStrike" kern="1200" cap="none" spc="0" normalizeH="0" baseline="0" noProof="0">
                <a:ln>
                  <a:noFill/>
                </a:ln>
                <a:solidFill>
                  <a:srgbClr val="000000"/>
                </a:solidFill>
                <a:effectLst/>
                <a:uLnTx/>
                <a:uFillTx/>
                <a:latin typeface="Georgia"/>
                <a:ea typeface="+mn-ea"/>
                <a:cs typeface="+mn-cs"/>
              </a:rPr>
              <a:t>2 Thessalonians 1:12  That the name of our Lord Jesus Christ may be glorified in you, and ye in him, according to the grace of our God and the Lord Jesus Christ.</a:t>
            </a:r>
          </a:p>
        </p:txBody>
      </p:sp>
    </p:spTree>
    <p:extLst>
      <p:ext uri="{BB962C8B-B14F-4D97-AF65-F5344CB8AC3E}">
        <p14:creationId xmlns:p14="http://schemas.microsoft.com/office/powerpoint/2010/main" val="2619706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1.	Rejecting the gospel has real consequences.</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2.	Belief in the gospel is what separates those who face wrath from those who are saved.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3.	Your life should point to Christ.</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4.	Everything in salvation and the Christian life is based on grace, not what you earn. </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32339"/>
            <a:ext cx="11696700" cy="6771084"/>
          </a:xfrm>
          <a:prstGeom prst="rect">
            <a:avLst/>
          </a:prstGeom>
          <a:noFill/>
        </p:spPr>
        <p:txBody>
          <a:bodyPr wrap="square">
            <a:spAutoFit/>
          </a:bodyPr>
          <a:lstStyle/>
          <a:p>
            <a:pPr algn="just">
              <a:defRPr sz="4800" b="1">
                <a:solidFill>
                  <a:srgbClr val="000000"/>
                </a:solidFill>
                <a:latin typeface="Georgia"/>
              </a:defRPr>
            </a:pPr>
            <a:r>
              <a:rPr lang="en-US" sz="3100" b="1"/>
              <a:t>2 Thessalonians 1:8-12  In flaming fire taking vengeance on them that know not God, and that obey not the gospel of our Lord Jesus Christ: 9 Who shall be punished with everlasting destruction from the presence of the Lord, and from the glory of his power; 10 When he shall come to be glorified in his saints, and to be admired in all them that believe (because our testimony among you was believed) in that day. 11 Wherefore also we pray always for you, that our God would count you worthy of this calling, and fulfil all the good pleasure of his goodness, and the work of faith with power: 12 That the name of our Lord Jesus Christ may be glorified in you, and ye in him, according to the grace of our God and the Lord Jesus Christ.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937780"/>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Glorified In His Saints: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2 Thessalonians 1:8-12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7855" y="212435"/>
            <a:ext cx="11674763" cy="5478423"/>
          </a:xfrm>
          <a:prstGeom prst="rect">
            <a:avLst/>
          </a:prstGeom>
          <a:noFill/>
        </p:spPr>
        <p:txBody>
          <a:bodyPr wrap="square">
            <a:spAutoFit/>
          </a:bodyPr>
          <a:lstStyle/>
          <a:p>
            <a:pPr algn="just">
              <a:defRPr sz="4800" b="1">
                <a:solidFill>
                  <a:srgbClr val="000000"/>
                </a:solidFill>
                <a:latin typeface="Georgia"/>
              </a:defRPr>
            </a:pPr>
            <a:r>
              <a:rPr lang="en-US" sz="7000" b="1"/>
              <a:t>2 Thessalonians 1:6  Seeing it is a righteous thing with God to recompense tribulation to them that trouble you;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lvl="0" algn="just">
              <a:defRPr sz="4800" b="1">
                <a:solidFill>
                  <a:srgbClr val="000000"/>
                </a:solidFill>
                <a:latin typeface="Georgia"/>
              </a:defRPr>
            </a:pPr>
            <a:r>
              <a:rPr lang="en-US" sz="6000" b="1"/>
              <a:t>2 Thessalonians 1:8  In flaming fire taking vengeance on them that know not God, and that obey not the gospel of our Lord Jesus Christ: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632311"/>
          </a:xfrm>
          <a:prstGeom prst="rect">
            <a:avLst/>
          </a:prstGeom>
          <a:noFill/>
        </p:spPr>
        <p:txBody>
          <a:bodyPr wrap="square">
            <a:spAutoFit/>
          </a:bodyPr>
          <a:lstStyle/>
          <a:p>
            <a:pPr algn="just">
              <a:defRPr sz="4800" b="1">
                <a:solidFill>
                  <a:srgbClr val="000000"/>
                </a:solidFill>
                <a:latin typeface="Georgia"/>
              </a:defRPr>
            </a:pPr>
            <a:r>
              <a:rPr lang="en-US" sz="6000" b="1"/>
              <a:t>John 3:36  He that believeth on the Son hath everlasting life: and he that believeth not the Son shall not see life; but the wrath of God abideth on him.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632311"/>
          </a:xfrm>
          <a:prstGeom prst="rect">
            <a:avLst/>
          </a:prstGeom>
          <a:noFill/>
        </p:spPr>
        <p:txBody>
          <a:bodyPr wrap="square">
            <a:spAutoFit/>
          </a:bodyPr>
          <a:lstStyle/>
          <a:p>
            <a:pPr algn="just">
              <a:defRPr sz="4800" b="1">
                <a:solidFill>
                  <a:srgbClr val="000000"/>
                </a:solidFill>
                <a:latin typeface="Georgia"/>
              </a:defRPr>
            </a:pPr>
            <a:r>
              <a:rPr lang="en-US" sz="6000"/>
              <a:t>2 Thessalonians 1:9  Who shall be punished with everlasting destruction from the presence of the Lord, and from the glory of his power;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a:t>Revelation 20:14-15  And death and hell were cast into the lake of fire. This is the second death.  15 And whosoever was not found written in the book of life was cast into the lake of fire.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355599"/>
            <a:ext cx="11274552" cy="6124754"/>
          </a:xfrm>
          <a:prstGeom prst="rect">
            <a:avLst/>
          </a:prstGeom>
          <a:noFill/>
        </p:spPr>
        <p:txBody>
          <a:bodyPr wrap="square">
            <a:spAutoFit/>
          </a:bodyPr>
          <a:lstStyle/>
          <a:p>
            <a:pPr algn="just">
              <a:defRPr sz="4800" b="1">
                <a:solidFill>
                  <a:srgbClr val="000000"/>
                </a:solidFill>
                <a:latin typeface="Georgia"/>
              </a:defRPr>
            </a:pPr>
            <a:r>
              <a:rPr lang="en-US" sz="5600"/>
              <a:t>2 Thessalonians 1:10  When he shall come to be glorified in his saints, and to be admired in all them that believe (because our testimony among you was believed) in that day.</a:t>
            </a:r>
          </a:p>
        </p:txBody>
      </p:sp>
    </p:spTree>
    <p:extLst>
      <p:ext uri="{BB962C8B-B14F-4D97-AF65-F5344CB8AC3E}">
        <p14:creationId xmlns:p14="http://schemas.microsoft.com/office/powerpoint/2010/main" val="2489655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5790</TotalTime>
  <Words>523</Words>
  <Application>Microsoft Office PowerPoint</Application>
  <PresentationFormat>Custom</PresentationFormat>
  <Paragraphs>21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32</cp:revision>
  <dcterms:created xsi:type="dcterms:W3CDTF">2013-01-27T09:14:16Z</dcterms:created>
  <dcterms:modified xsi:type="dcterms:W3CDTF">2026-04-27T19:10:55Z</dcterms:modified>
  <cp:category/>
</cp:coreProperties>
</file>