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41" r:id="rId4"/>
    <p:sldId id="257" r:id="rId5"/>
    <p:sldId id="261" r:id="rId6"/>
    <p:sldId id="2966" r:id="rId7"/>
    <p:sldId id="2967" r:id="rId8"/>
    <p:sldId id="260" r:id="rId9"/>
    <p:sldId id="2985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1 Thessalonians 1:6-10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Chris Knowsley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180115"/>
            <a:ext cx="116967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200" b="1"/>
              <a:t>1 Thessalonians 1:6-10  And ye became followers of us, and of the Lord, having received the word in much affliction, with joy of the Holy Ghost: 7 So that ye were ensamples to all that believe in Macedonia and Achaia. 8 For from you sounded out the word of the Lord not only in Macedonia and Achaia, but also in every place your faith to God-ward is spread abroad; so that we need not to speak any thing. 9 For they themselves shew of us what manner of entering in we had unto you, and how ye turned to God from idols to serve the living and true God; 10 And to wait for his Son from heaven, whom he raised from the dead, even Jesus, which delivered us from the wrath to come.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2168687"/>
            <a:ext cx="11357373" cy="3234583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You Turned From Idols: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 Thessalonians 1:6-10 Explained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9419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 b="1"/>
              <a:t>1 Thessalonians 1:6  And ye became followers of us, and of the Lord, having received the word in much affliction, with joy of the Holy Ghost: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8000" b="1"/>
              <a:t>1 Corinthians 11:1  Be ye followers of me, even as I also am of Christ.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1 Thessalonians 1:8  For from you sounded out the word of the Lord not only in Macedonia and Achaia, but also in every place your faith to God-ward is spread abroad; so that we need not to speak any thing.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59776"/>
            <a:ext cx="11274552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800"/>
              <a:t>1 Thessalonians 1:9  For they themselves shew of us what manner of entering in we had unto you, and how ye turned to God from idols to serve the living and true God;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1 Thessalonians 1:10  And to wait for his Son from heaven, whom he raised from the dead, even Jesus, which delivered us from the wrath to come.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8AAA4-8CCE-E325-7F5C-AF1D7CBCD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E6D5C-6F68-4ECC-F9F8-1F4CF28DD76B}"/>
              </a:ext>
            </a:extLst>
          </p:cNvPr>
          <p:cNvSpPr txBox="1"/>
          <p:nvPr/>
        </p:nvSpPr>
        <p:spPr>
          <a:xfrm>
            <a:off x="457200" y="457200"/>
            <a:ext cx="11274552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700"/>
              <a:t>1.	You can receive the word even in hard situations. </a:t>
            </a:r>
          </a:p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700"/>
              <a:t>2.	When you believe the truth, it spreads. </a:t>
            </a:r>
          </a:p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700"/>
              <a:t>3.	Turning to God means leaving what you were serving before. </a:t>
            </a:r>
          </a:p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700"/>
              <a:t>4.	Jesus has already delivered believers from the wrath to come. </a:t>
            </a:r>
          </a:p>
        </p:txBody>
      </p:sp>
    </p:spTree>
    <p:extLst>
      <p:ext uri="{BB962C8B-B14F-4D97-AF65-F5344CB8AC3E}">
        <p14:creationId xmlns:p14="http://schemas.microsoft.com/office/powerpoint/2010/main" val="2489655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5785</TotalTime>
  <Words>409</Words>
  <Application>Microsoft Office PowerPoint</Application>
  <PresentationFormat>Custom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31</cp:revision>
  <dcterms:created xsi:type="dcterms:W3CDTF">2013-01-27T09:14:16Z</dcterms:created>
  <dcterms:modified xsi:type="dcterms:W3CDTF">2026-04-27T17:21:13Z</dcterms:modified>
  <cp:category/>
</cp:coreProperties>
</file>