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88" r:id="rId3"/>
    <p:sldId id="256" r:id="rId4"/>
    <p:sldId id="2941" r:id="rId5"/>
    <p:sldId id="257" r:id="rId6"/>
    <p:sldId id="261" r:id="rId7"/>
    <p:sldId id="2966" r:id="rId8"/>
    <p:sldId id="2967" r:id="rId9"/>
    <p:sldId id="260" r:id="rId10"/>
    <p:sldId id="2985" r:id="rId11"/>
    <p:sldId id="2986" r:id="rId12"/>
    <p:sldId id="2987" r:id="rId13"/>
    <p:sldId id="2989" r:id="rId14"/>
    <p:sldId id="2991" r:id="rId15"/>
    <p:sldId id="2990" r:id="rId16"/>
    <p:sldId id="2992"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193297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8000" b="1">
                <a:solidFill>
                  <a:prstClr val="black"/>
                </a:solidFill>
                <a:latin typeface="Georgia"/>
              </a:rPr>
              <a:t>Philippians 1:12-20</a:t>
            </a:r>
            <a:endParaRPr kumimoji="0" lang="en-US" sz="80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60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755422"/>
          </a:xfrm>
          <a:prstGeom prst="rect">
            <a:avLst/>
          </a:prstGeom>
          <a:noFill/>
        </p:spPr>
        <p:txBody>
          <a:bodyPr wrap="square">
            <a:spAutoFit/>
          </a:bodyPr>
          <a:lstStyle/>
          <a:p>
            <a:pPr algn="just">
              <a:defRPr sz="4800" b="1">
                <a:solidFill>
                  <a:srgbClr val="000000"/>
                </a:solidFill>
                <a:latin typeface="Georgia"/>
              </a:defRPr>
            </a:pPr>
            <a:r>
              <a:rPr lang="en-US" sz="4600"/>
              <a:t>Philippians 1:15-17  Some indeed preach Christ even of envy and strife; and some also of good will: 16 The one preach Christ of contention, not sincerely, supposing to add affliction to my bonds: 17 But the other of love, knowing that I am set for the defence of the gospel.</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486287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200" b="1" i="0" u="none" strike="noStrike" kern="1200" cap="none" spc="0" normalizeH="0" baseline="0" noProof="0">
                <a:ln>
                  <a:noFill/>
                </a:ln>
                <a:solidFill>
                  <a:srgbClr val="000000"/>
                </a:solidFill>
                <a:effectLst/>
                <a:uLnTx/>
                <a:uFillTx/>
                <a:latin typeface="Georgia"/>
                <a:ea typeface="+mn-ea"/>
                <a:cs typeface="+mn-cs"/>
              </a:rPr>
              <a:t>3 John 9  I wrote unto the church: but Diotrephes, who loveth to have the preeminence among them, receiveth us not.</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600" b="1" i="0" u="none" strike="noStrike" kern="1200" cap="none" spc="0" normalizeH="0" baseline="0" noProof="0">
                <a:ln>
                  <a:noFill/>
                </a:ln>
                <a:solidFill>
                  <a:srgbClr val="000000"/>
                </a:solidFill>
                <a:effectLst/>
                <a:uLnTx/>
                <a:uFillTx/>
                <a:latin typeface="Georgia"/>
                <a:ea typeface="+mn-ea"/>
                <a:cs typeface="+mn-cs"/>
              </a:rPr>
              <a:t>Philippians 1:18  What then? notwithstanding, every way, whether in pretence, or in truth, Christ is preached; and I therein do rejoice, yea, and will rejoice.</a:t>
            </a:r>
          </a:p>
        </p:txBody>
      </p:sp>
    </p:spTree>
    <p:extLst>
      <p:ext uri="{BB962C8B-B14F-4D97-AF65-F5344CB8AC3E}">
        <p14:creationId xmlns:p14="http://schemas.microsoft.com/office/powerpoint/2010/main" val="3576987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A2C0F-8FBE-7974-617F-E77F6548330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3C5AA0B-0B8B-3B98-0DB3-C0D0ACC993BE}"/>
              </a:ext>
            </a:extLst>
          </p:cNvPr>
          <p:cNvSpPr txBox="1"/>
          <p:nvPr/>
        </p:nvSpPr>
        <p:spPr>
          <a:xfrm>
            <a:off x="457200" y="337932"/>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Philippians 1:19  For I know that this shall turn to my salvation through your prayer, and the supply of the Spirit of Jesus Christ,</a:t>
            </a:r>
          </a:p>
        </p:txBody>
      </p:sp>
    </p:spTree>
    <p:extLst>
      <p:ext uri="{BB962C8B-B14F-4D97-AF65-F5344CB8AC3E}">
        <p14:creationId xmlns:p14="http://schemas.microsoft.com/office/powerpoint/2010/main" val="904501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A1AD2-95D0-E1FC-EE95-1B4F1C8A40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001869-0F4F-6FB6-F44D-0B3C81D55F6D}"/>
              </a:ext>
            </a:extLst>
          </p:cNvPr>
          <p:cNvSpPr txBox="1"/>
          <p:nvPr/>
        </p:nvSpPr>
        <p:spPr>
          <a:xfrm>
            <a:off x="457200" y="337932"/>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Philippians 1:20  According to my earnest expectation and my hope, that in nothing I shall be ashamed, but that with all boldness, as always, so now also Christ shall be magnified in my body, whether it be by life, or by death.</a:t>
            </a:r>
          </a:p>
        </p:txBody>
      </p:sp>
    </p:spTree>
    <p:extLst>
      <p:ext uri="{BB962C8B-B14F-4D97-AF65-F5344CB8AC3E}">
        <p14:creationId xmlns:p14="http://schemas.microsoft.com/office/powerpoint/2010/main" val="2812999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03AB0-D48B-ED2B-87FA-047061EBB78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11C05E7-9D9E-13D4-72BE-0953D4262C21}"/>
              </a:ext>
            </a:extLst>
          </p:cNvPr>
          <p:cNvSpPr txBox="1"/>
          <p:nvPr/>
        </p:nvSpPr>
        <p:spPr>
          <a:xfrm>
            <a:off x="457200" y="337932"/>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2 Timothy 2:9  Wherein I suffer trouble, as an evil doer, even unto bonds; but the word of God is not bound.</a:t>
            </a:r>
          </a:p>
        </p:txBody>
      </p:sp>
    </p:spTree>
    <p:extLst>
      <p:ext uri="{BB962C8B-B14F-4D97-AF65-F5344CB8AC3E}">
        <p14:creationId xmlns:p14="http://schemas.microsoft.com/office/powerpoint/2010/main" val="2680977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F277C-A1EE-B9E4-FABE-FE48B70CC5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7EA7C5C-7653-2E25-DC9E-69613EB67B20}"/>
              </a:ext>
            </a:extLst>
          </p:cNvPr>
          <p:cNvSpPr txBox="1"/>
          <p:nvPr/>
        </p:nvSpPr>
        <p:spPr>
          <a:xfrm>
            <a:off x="457200" y="337932"/>
            <a:ext cx="11274552" cy="575542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600" b="1" i="0" u="none" strike="noStrike" kern="1200" cap="none" spc="0" normalizeH="0" baseline="0" noProof="0">
                <a:ln>
                  <a:noFill/>
                </a:ln>
                <a:solidFill>
                  <a:srgbClr val="000000"/>
                </a:solidFill>
                <a:effectLst/>
                <a:uLnTx/>
                <a:uFillTx/>
                <a:latin typeface="Georgia"/>
                <a:ea typeface="+mn-ea"/>
                <a:cs typeface="+mn-cs"/>
              </a:rPr>
              <a:t>1.	Difficult circumstances do not stop God’s work.</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600" b="1" i="0" u="none" strike="noStrike" kern="1200" cap="none" spc="0" normalizeH="0" baseline="0" noProof="0">
                <a:ln>
                  <a:noFill/>
                </a:ln>
                <a:solidFill>
                  <a:srgbClr val="000000"/>
                </a:solidFill>
                <a:effectLst/>
                <a:uLnTx/>
                <a:uFillTx/>
                <a:latin typeface="Georgia"/>
                <a:ea typeface="+mn-ea"/>
                <a:cs typeface="+mn-cs"/>
              </a:rPr>
              <a:t>2.	Boldness comes when people see others stand firm.</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600" b="1" i="0" u="none" strike="noStrike" kern="1200" cap="none" spc="0" normalizeH="0" baseline="0" noProof="0">
                <a:ln>
                  <a:noFill/>
                </a:ln>
                <a:solidFill>
                  <a:srgbClr val="000000"/>
                </a:solidFill>
                <a:effectLst/>
                <a:uLnTx/>
                <a:uFillTx/>
                <a:latin typeface="Georgia"/>
                <a:ea typeface="+mn-ea"/>
                <a:cs typeface="+mn-cs"/>
              </a:rPr>
              <a:t>3.	The gospel itself is powerful, even when delivered by imperfect people.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600" b="1" i="0" u="none" strike="noStrike" kern="1200" cap="none" spc="0" normalizeH="0" baseline="0" noProof="0">
                <a:ln>
                  <a:noFill/>
                </a:ln>
                <a:solidFill>
                  <a:srgbClr val="000000"/>
                </a:solidFill>
                <a:effectLst/>
                <a:uLnTx/>
                <a:uFillTx/>
                <a:latin typeface="Georgia"/>
                <a:ea typeface="+mn-ea"/>
                <a:cs typeface="+mn-cs"/>
              </a:rPr>
              <a:t>4.	Your goal should be that Christ is magnified. </a:t>
            </a:r>
          </a:p>
        </p:txBody>
      </p:sp>
    </p:spTree>
    <p:extLst>
      <p:ext uri="{BB962C8B-B14F-4D97-AF65-F5344CB8AC3E}">
        <p14:creationId xmlns:p14="http://schemas.microsoft.com/office/powerpoint/2010/main" val="3331137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628CB-E6A1-1BFB-486C-C22BDB3BB29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DCAECD-A697-7E92-32E1-5CBCA0EF0123}"/>
              </a:ext>
            </a:extLst>
          </p:cNvPr>
          <p:cNvSpPr txBox="1"/>
          <p:nvPr/>
        </p:nvSpPr>
        <p:spPr>
          <a:xfrm>
            <a:off x="238125" y="180115"/>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Philippians 1:12-20  But I would ye should understand, brethren, that the things which happened unto me have fallen out rather unto the furtherance of the gospel;  13 So that my bonds in Christ are manifest in all the palace, and in all other places;  14 And many of the brethren in the Lord, waxing confident by my bonds, are much more bold to speak the word without fear.  15 Some indeed preach Christ even of envy and strife; and some also of good will:  16 The one preach Christ of contention, not sincerely, supposing to add affliction to my bonds:</a:t>
            </a:r>
          </a:p>
        </p:txBody>
      </p:sp>
    </p:spTree>
    <p:extLst>
      <p:ext uri="{BB962C8B-B14F-4D97-AF65-F5344CB8AC3E}">
        <p14:creationId xmlns:p14="http://schemas.microsoft.com/office/powerpoint/2010/main" val="328432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Philippians 1:17-20  But the other of love, knowing that I am set for the defence of the gospel.  18 What then? notwithstanding, every way, whether in pretence, or in truth, Christ is preached; and I therein do rejoice, yea, and will rejoice.  19 For I know that this shall turn to my salvation through your prayer, and the supply of the Spirit of Jesus Christ,  20 According to my earnest expectation and my hope, that in nothing I shall be ashamed, but that with all boldness, as always, so now also Christ shall be magnified in my body, whether it be by life, or by death.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Christ Is Preached: Philippians 1:12-20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48481"/>
            <a:ext cx="11274552" cy="6340197"/>
          </a:xfrm>
          <a:prstGeom prst="rect">
            <a:avLst/>
          </a:prstGeom>
          <a:noFill/>
        </p:spPr>
        <p:txBody>
          <a:bodyPr wrap="square">
            <a:spAutoFit/>
          </a:bodyPr>
          <a:lstStyle/>
          <a:p>
            <a:pPr algn="just">
              <a:defRPr sz="4800" b="1">
                <a:solidFill>
                  <a:srgbClr val="000000"/>
                </a:solidFill>
                <a:latin typeface="Georgia"/>
              </a:defRPr>
            </a:pPr>
            <a:r>
              <a:rPr lang="en-US" sz="5800" b="1"/>
              <a:t>Philippians 1:12  But I would ye should understand, brethren, that the things which happened unto me have fallen out rather unto the furtherance of the gospel;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lvl="0" algn="just">
              <a:defRPr sz="4800" b="1">
                <a:solidFill>
                  <a:srgbClr val="000000"/>
                </a:solidFill>
                <a:latin typeface="Georgia"/>
              </a:defRPr>
            </a:pPr>
            <a:r>
              <a:rPr lang="en-US" sz="6000" b="1"/>
              <a:t>Romans 8:28  And we know that all things work together for good to them that love God, to them who are the called according to his purpose.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632311"/>
          </a:xfrm>
          <a:prstGeom prst="rect">
            <a:avLst/>
          </a:prstGeom>
          <a:noFill/>
        </p:spPr>
        <p:txBody>
          <a:bodyPr wrap="square">
            <a:spAutoFit/>
          </a:bodyPr>
          <a:lstStyle/>
          <a:p>
            <a:pPr algn="just">
              <a:defRPr sz="4800" b="1">
                <a:solidFill>
                  <a:srgbClr val="000000"/>
                </a:solidFill>
                <a:latin typeface="Georgia"/>
              </a:defRPr>
            </a:pPr>
            <a:r>
              <a:rPr lang="en-US" sz="7200" b="1"/>
              <a:t>Philippians 1:13  So that my bonds in Christ are manifest in all the palace, and in all other places;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Philippians 1:14  And many of the brethren in the Lord, waxing confident by my bonds, are much more bold to speak the word without fear.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a:t>Acts 4:29  And now, Lord, behold their threatenings: and grant unto thy servants, that with all boldness they may speak thy word,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5773</TotalTime>
  <Words>690</Words>
  <Application>Microsoft Office PowerPoint</Application>
  <PresentationFormat>Custom</PresentationFormat>
  <Paragraphs>23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30</cp:revision>
  <dcterms:created xsi:type="dcterms:W3CDTF">2013-01-27T09:14:16Z</dcterms:created>
  <dcterms:modified xsi:type="dcterms:W3CDTF">2026-04-27T16:03:27Z</dcterms:modified>
  <cp:category/>
</cp:coreProperties>
</file>