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5" r:id="rId4"/>
    <p:sldId id="2941" r:id="rId5"/>
    <p:sldId id="257" r:id="rId6"/>
    <p:sldId id="261" r:id="rId7"/>
    <p:sldId id="2966" r:id="rId8"/>
    <p:sldId id="2967" r:id="rId9"/>
    <p:sldId id="260" r:id="rId10"/>
    <p:sldId id="2968" r:id="rId11"/>
    <p:sldId id="2969" r:id="rId12"/>
    <p:sldId id="2970" r:id="rId13"/>
    <p:sldId id="2971" r:id="rId14"/>
    <p:sldId id="2972" r:id="rId15"/>
    <p:sldId id="2974"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Ephesians 1:7-14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4229A-022E-58D7-CCD9-17B8A5B5716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CBD6AD-040D-E453-BD30-110C5ED0472A}"/>
              </a:ext>
            </a:extLst>
          </p:cNvPr>
          <p:cNvSpPr txBox="1"/>
          <p:nvPr/>
        </p:nvSpPr>
        <p:spPr>
          <a:xfrm>
            <a:off x="457200" y="457200"/>
            <a:ext cx="11274552"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Ephesians 1:11  In whom also we have obtained an inheritance, being predestinated according to the purpose of him who worketh all things after the counsel of his own will:</a:t>
            </a:r>
          </a:p>
        </p:txBody>
      </p:sp>
    </p:spTree>
    <p:extLst>
      <p:ext uri="{BB962C8B-B14F-4D97-AF65-F5344CB8AC3E}">
        <p14:creationId xmlns:p14="http://schemas.microsoft.com/office/powerpoint/2010/main" val="1473800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4645E-7057-DDA4-43CD-1359EB004C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099DD2-F7A2-6982-F616-7C58914A0A53}"/>
              </a:ext>
            </a:extLst>
          </p:cNvPr>
          <p:cNvSpPr txBox="1"/>
          <p:nvPr/>
        </p:nvSpPr>
        <p:spPr>
          <a:xfrm>
            <a:off x="457200" y="300186"/>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8000" b="1" i="0" u="none" strike="noStrike" kern="1200" cap="none" spc="0" normalizeH="0" baseline="0" noProof="0">
                <a:ln>
                  <a:noFill/>
                </a:ln>
                <a:solidFill>
                  <a:srgbClr val="000000"/>
                </a:solidFill>
                <a:effectLst/>
                <a:uLnTx/>
                <a:uFillTx/>
                <a:latin typeface="Georgia"/>
                <a:ea typeface="+mn-ea"/>
                <a:cs typeface="+mn-cs"/>
              </a:rPr>
              <a:t>Ephesians 1:12  That we should be to the praise of his glory, who first trusted in Christ.</a:t>
            </a:r>
          </a:p>
        </p:txBody>
      </p:sp>
    </p:spTree>
    <p:extLst>
      <p:ext uri="{BB962C8B-B14F-4D97-AF65-F5344CB8AC3E}">
        <p14:creationId xmlns:p14="http://schemas.microsoft.com/office/powerpoint/2010/main" val="4280980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506A-9B75-CE9C-A707-3A1BEBE2E35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C46024A-392D-1B61-3A69-6839293C9F48}"/>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Ephesians 1:13  In whom ye also trusted, after that ye heard the word of truth, the gospel of your salvation: in whom also after that ye believed, ye were sealed with that holy Spirit of promise,</a:t>
            </a:r>
          </a:p>
        </p:txBody>
      </p:sp>
    </p:spTree>
    <p:extLst>
      <p:ext uri="{BB962C8B-B14F-4D97-AF65-F5344CB8AC3E}">
        <p14:creationId xmlns:p14="http://schemas.microsoft.com/office/powerpoint/2010/main" val="1759978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DEFCA-C6FC-90F9-2826-3C6065B178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47AD907-0620-2529-FBA7-519D102AFA12}"/>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Ephesians 1:14  Which is the earnest of our inheritance until the redemption of the purchased possession, unto the praise of his glory.</a:t>
            </a:r>
          </a:p>
        </p:txBody>
      </p:sp>
    </p:spTree>
    <p:extLst>
      <p:ext uri="{BB962C8B-B14F-4D97-AF65-F5344CB8AC3E}">
        <p14:creationId xmlns:p14="http://schemas.microsoft.com/office/powerpoint/2010/main" val="3456280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EEE4F-2691-F2BE-3480-AD9E02A41C1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26C3A5-E3E9-732E-CF6A-850F96171F41}"/>
              </a:ext>
            </a:extLst>
          </p:cNvPr>
          <p:cNvSpPr txBox="1"/>
          <p:nvPr/>
        </p:nvSpPr>
        <p:spPr>
          <a:xfrm>
            <a:off x="457200" y="457200"/>
            <a:ext cx="11274552"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Genesis 15:6  And he believed in the LORD; and he counted it to him for righteousness.</a:t>
            </a:r>
          </a:p>
        </p:txBody>
      </p:sp>
    </p:spTree>
    <p:extLst>
      <p:ext uri="{BB962C8B-B14F-4D97-AF65-F5344CB8AC3E}">
        <p14:creationId xmlns:p14="http://schemas.microsoft.com/office/powerpoint/2010/main" val="498655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002B5-4514-D8D5-EC1B-AF0CC10DD0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214FFC-9F13-3857-FC0E-AD8DECCB5113}"/>
              </a:ext>
            </a:extLst>
          </p:cNvPr>
          <p:cNvSpPr txBox="1"/>
          <p:nvPr/>
        </p:nvSpPr>
        <p:spPr>
          <a:xfrm>
            <a:off x="457200" y="300184"/>
            <a:ext cx="11274552" cy="6247864"/>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1.	Redemption and forgiveness are already secured through the blood of Jesus Christ. You do not earn them.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Salvation follows a clear order—hear the gospel, believe it, and then you are sealed.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3.	 The Holy Spirit is your guarantee. What God started, He will finish.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4.	 Everything in salvation points back to God’s glory, not your effort. </a:t>
            </a:r>
          </a:p>
        </p:txBody>
      </p:sp>
    </p:spTree>
    <p:extLst>
      <p:ext uri="{BB962C8B-B14F-4D97-AF65-F5344CB8AC3E}">
        <p14:creationId xmlns:p14="http://schemas.microsoft.com/office/powerpoint/2010/main" val="208355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186309"/>
          </a:xfrm>
          <a:prstGeom prst="rect">
            <a:avLst/>
          </a:prstGeom>
          <a:noFill/>
        </p:spPr>
        <p:txBody>
          <a:bodyPr wrap="square">
            <a:spAutoFit/>
          </a:bodyPr>
          <a:lstStyle/>
          <a:p>
            <a:pPr algn="just">
              <a:defRPr sz="4800" b="1">
                <a:solidFill>
                  <a:srgbClr val="000000"/>
                </a:solidFill>
                <a:latin typeface="Georgia"/>
              </a:defRPr>
            </a:pPr>
            <a:r>
              <a:rPr lang="en-US" sz="3600" b="1"/>
              <a:t>Ephesians 1:7-14  In whom we have redemption through his blood, the forgiveness of sins, according to the riches of his grace; 8 Wherein he hath abounded toward us in all wisdom and prudence; 9 Having made known unto us the mystery of his will, according to his good pleasure which he hath purposed in himself: 10 That in the dispensation of the fulness of times he might gather together in one all things in Christ, both which are in heaven, and which are on earth; even in him: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0A23F-DD11-3690-343A-A7B1742688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01BB410-31A0-5999-841A-BD672887F4EC}"/>
              </a:ext>
            </a:extLst>
          </p:cNvPr>
          <p:cNvSpPr txBox="1"/>
          <p:nvPr/>
        </p:nvSpPr>
        <p:spPr>
          <a:xfrm>
            <a:off x="238125" y="161648"/>
            <a:ext cx="11696700" cy="6555641"/>
          </a:xfrm>
          <a:prstGeom prst="rect">
            <a:avLst/>
          </a:prstGeom>
          <a:noFill/>
        </p:spPr>
        <p:txBody>
          <a:bodyPr wrap="square">
            <a:spAutoFit/>
          </a:bodyPr>
          <a:lstStyle/>
          <a:p>
            <a:pPr algn="just">
              <a:defRPr sz="4800" b="1">
                <a:solidFill>
                  <a:srgbClr val="000000"/>
                </a:solidFill>
                <a:latin typeface="Georgia"/>
              </a:defRPr>
            </a:pPr>
            <a:r>
              <a:rPr lang="en-US" sz="3500" b="1"/>
              <a:t>Ephesians 1:11-14  In whom also we have obtained an inheritance, being predestinated according to the purpose of him who worketh all things after the counsel of his own will: 12 That we should be to the praise of his glory, who first trusted in Christ. 13 In whom ye also trusted, after that ye heard the word of truth, the gospel of your salvation: in whom also after that ye believed, ye were sealed with that holy Spirit of promise, 14 Which is the earnest of our inheritance until the redemption of the purchased possession, unto the praise of his glory.</a:t>
            </a:r>
          </a:p>
        </p:txBody>
      </p:sp>
    </p:spTree>
    <p:extLst>
      <p:ext uri="{BB962C8B-B14F-4D97-AF65-F5344CB8AC3E}">
        <p14:creationId xmlns:p14="http://schemas.microsoft.com/office/powerpoint/2010/main" val="26855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Sealed With the Holy Spirit: Ephesians 1:7-14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7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7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6366"/>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Ephesians 1:7  In whom we have redemption through his blood, the forgiveness of sins, according to the riches of his grace;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lvl="0" algn="just">
              <a:defRPr sz="4800" b="1">
                <a:solidFill>
                  <a:srgbClr val="000000"/>
                </a:solidFill>
                <a:latin typeface="Georgia"/>
              </a:defRPr>
            </a:pPr>
            <a:r>
              <a:rPr lang="en-US" sz="7200" b="1"/>
              <a:t>Colossians 1:14  In whom we have redemption through his blood, even the forgiveness of sins: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43165"/>
            <a:ext cx="11274552" cy="4524315"/>
          </a:xfrm>
          <a:prstGeom prst="rect">
            <a:avLst/>
          </a:prstGeom>
          <a:noFill/>
        </p:spPr>
        <p:txBody>
          <a:bodyPr wrap="square">
            <a:spAutoFit/>
          </a:bodyPr>
          <a:lstStyle/>
          <a:p>
            <a:pPr algn="just">
              <a:defRPr sz="4800" b="1">
                <a:solidFill>
                  <a:srgbClr val="000000"/>
                </a:solidFill>
                <a:latin typeface="Georgia"/>
              </a:defRPr>
            </a:pPr>
            <a:r>
              <a:rPr lang="en-US" sz="7200" b="1"/>
              <a:t>Ephesians 1:8  Wherein he hath abounded toward us in all wisdom and prudence;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6600"/>
              <a:t>Ephesians 1:9  Having made known unto us the mystery of his will, according to his good pleasure which he hath purposed in himself: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Ephesians 1:10  That in the dispensation of the fulness of times he might gather together in one all things in Christ, both which are in heaven, and which are on earth; even in him: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5772</TotalTime>
  <Words>591</Words>
  <Application>Microsoft Office PowerPoint</Application>
  <PresentationFormat>Custom</PresentationFormat>
  <Paragraphs>22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31</cp:revision>
  <dcterms:created xsi:type="dcterms:W3CDTF">2013-01-27T09:14:16Z</dcterms:created>
  <dcterms:modified xsi:type="dcterms:W3CDTF">2026-04-20T18:03:59Z</dcterms:modified>
  <cp:category/>
</cp:coreProperties>
</file>