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940" r:id="rId2"/>
    <p:sldId id="256" r:id="rId3"/>
    <p:sldId id="2941" r:id="rId4"/>
    <p:sldId id="257" r:id="rId5"/>
    <p:sldId id="261" r:id="rId6"/>
    <p:sldId id="2966" r:id="rId7"/>
    <p:sldId id="2967" r:id="rId8"/>
    <p:sldId id="260" r:id="rId9"/>
    <p:sldId id="2968" r:id="rId10"/>
    <p:sldId id="2969" r:id="rId11"/>
    <p:sldId id="2970" r:id="rId12"/>
    <p:sldId id="2971" r:id="rId13"/>
    <p:sldId id="2972" r:id="rId14"/>
    <p:sldId id="2973" r:id="rId15"/>
    <p:sldId id="2974" r:id="rId16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75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EA997-8271-9A5B-CAFD-C662E4F6F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E93116-A72A-7535-F4EE-68F9D1F9A832}"/>
              </a:ext>
            </a:extLst>
          </p:cNvPr>
          <p:cNvSpPr txBox="1"/>
          <p:nvPr/>
        </p:nvSpPr>
        <p:spPr>
          <a:xfrm>
            <a:off x="374371" y="2131757"/>
            <a:ext cx="11357373" cy="2979735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598" b="1">
                <a:solidFill>
                  <a:prstClr val="black"/>
                </a:solidFill>
                <a:latin typeface="Georgia"/>
              </a:rPr>
              <a:t>Galatians 1:6-10</a:t>
            </a:r>
            <a:endParaRPr kumimoji="0" lang="en-US" sz="6598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598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Reading by</a:t>
            </a: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598" b="1">
                <a:solidFill>
                  <a:prstClr val="black"/>
                </a:solidFill>
                <a:latin typeface="Georgia"/>
              </a:rPr>
              <a:t>Chris Knowsley</a:t>
            </a:r>
            <a:endParaRPr kumimoji="0" lang="en-US" sz="4799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E3FE48-EF3F-467A-153E-FCAB923BD1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653" y="342618"/>
            <a:ext cx="4431518" cy="110787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B99D9AF-7B4E-23A7-8C62-40213E6C1DBB}"/>
              </a:ext>
            </a:extLst>
          </p:cNvPr>
          <p:cNvSpPr txBox="1"/>
          <p:nvPr/>
        </p:nvSpPr>
        <p:spPr>
          <a:xfrm>
            <a:off x="-1" y="6360765"/>
            <a:ext cx="12188825" cy="400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| 1377 S. 20</a:t>
            </a:r>
            <a:r>
              <a:rPr kumimoji="0" lang="en-US" sz="1999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| 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21702563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64645E-7057-DDA4-43CD-1359EB004C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E099DD2-F7A2-6982-F616-7C58914A0A53}"/>
              </a:ext>
            </a:extLst>
          </p:cNvPr>
          <p:cNvSpPr txBox="1"/>
          <p:nvPr/>
        </p:nvSpPr>
        <p:spPr>
          <a:xfrm>
            <a:off x="457200" y="457200"/>
            <a:ext cx="11274552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8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John 6:47b  He that believeth on me hath everlasting life.</a:t>
            </a:r>
          </a:p>
        </p:txBody>
      </p:sp>
    </p:spTree>
    <p:extLst>
      <p:ext uri="{BB962C8B-B14F-4D97-AF65-F5344CB8AC3E}">
        <p14:creationId xmlns:p14="http://schemas.microsoft.com/office/powerpoint/2010/main" val="42809808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65506A-9B75-CE9C-A707-3A1BEBE2E3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C46024A-392D-1B61-3A69-6839293C9F48}"/>
              </a:ext>
            </a:extLst>
          </p:cNvPr>
          <p:cNvSpPr txBox="1"/>
          <p:nvPr/>
        </p:nvSpPr>
        <p:spPr>
          <a:xfrm>
            <a:off x="457200" y="457200"/>
            <a:ext cx="11274552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4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1 Corinthians 15:3-4  For I delivered unto you first of all that which I also received, how that Christ died for our sins according to the scriptures;  4 And that he was buried, and that he rose again the third day according to the scriptures:</a:t>
            </a:r>
          </a:p>
        </p:txBody>
      </p:sp>
    </p:spTree>
    <p:extLst>
      <p:ext uri="{BB962C8B-B14F-4D97-AF65-F5344CB8AC3E}">
        <p14:creationId xmlns:p14="http://schemas.microsoft.com/office/powerpoint/2010/main" val="17599789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4DEFCA-C6FC-90F9-2826-3C6065B178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47AD907-0620-2529-FBA7-519D102AFA12}"/>
              </a:ext>
            </a:extLst>
          </p:cNvPr>
          <p:cNvSpPr txBox="1"/>
          <p:nvPr/>
        </p:nvSpPr>
        <p:spPr>
          <a:xfrm>
            <a:off x="457200" y="457200"/>
            <a:ext cx="11274552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Genesis 15:6  And he believed in the LORD; and he counted it to him for righteousness.</a:t>
            </a:r>
          </a:p>
        </p:txBody>
      </p:sp>
    </p:spTree>
    <p:extLst>
      <p:ext uri="{BB962C8B-B14F-4D97-AF65-F5344CB8AC3E}">
        <p14:creationId xmlns:p14="http://schemas.microsoft.com/office/powerpoint/2010/main" val="34562804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8EEE4F-2691-F2BE-3480-AD9E02A41C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A26C3A5-E3E9-732E-CF6A-850F96171F41}"/>
              </a:ext>
            </a:extLst>
          </p:cNvPr>
          <p:cNvSpPr txBox="1"/>
          <p:nvPr/>
        </p:nvSpPr>
        <p:spPr>
          <a:xfrm>
            <a:off x="457200" y="457200"/>
            <a:ext cx="1127455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Habakkuk 2:4b  But the just shall live by his faith.</a:t>
            </a:r>
          </a:p>
        </p:txBody>
      </p:sp>
    </p:spTree>
    <p:extLst>
      <p:ext uri="{BB962C8B-B14F-4D97-AF65-F5344CB8AC3E}">
        <p14:creationId xmlns:p14="http://schemas.microsoft.com/office/powerpoint/2010/main" val="4986555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3CFD83-E95F-B05D-9EF6-C5BA7EF8E0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E77A69F-86B4-B1A5-77C1-13F5D8CE58C6}"/>
              </a:ext>
            </a:extLst>
          </p:cNvPr>
          <p:cNvSpPr txBox="1"/>
          <p:nvPr/>
        </p:nvSpPr>
        <p:spPr>
          <a:xfrm>
            <a:off x="457200" y="457200"/>
            <a:ext cx="11274552" cy="57246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61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Romans 4:5  But to him that worketh not, but believeth on him that justifieth the ungodly, his faith is counted for righteousness.</a:t>
            </a:r>
          </a:p>
        </p:txBody>
      </p:sp>
    </p:spTree>
    <p:extLst>
      <p:ext uri="{BB962C8B-B14F-4D97-AF65-F5344CB8AC3E}">
        <p14:creationId xmlns:p14="http://schemas.microsoft.com/office/powerpoint/2010/main" val="2346251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0002B5-4514-D8D5-EC1B-AF0CC10DD0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7214FFC-9F13-3857-FC0E-AD8DECCB5113}"/>
              </a:ext>
            </a:extLst>
          </p:cNvPr>
          <p:cNvSpPr txBox="1"/>
          <p:nvPr/>
        </p:nvSpPr>
        <p:spPr>
          <a:xfrm>
            <a:off x="457200" y="457200"/>
            <a:ext cx="11274552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4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1.	There is only one gospel.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4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2.	The authority is the message, not the messenger.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4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3.	You must know the true gospel so you can recognize a false one.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4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4.	Pleasing people and serving God are not the same.</a:t>
            </a:r>
          </a:p>
        </p:txBody>
      </p:sp>
    </p:spTree>
    <p:extLst>
      <p:ext uri="{BB962C8B-B14F-4D97-AF65-F5344CB8AC3E}">
        <p14:creationId xmlns:p14="http://schemas.microsoft.com/office/powerpoint/2010/main" val="208355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8125" y="78519"/>
            <a:ext cx="11696700" cy="66941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3300" b="1"/>
              <a:t>Galatians 1:6-10  I marvel that ye are so soon removed from him that called you into the grace of Christ unto another gospel: 7 Which is not another; but there be some that trouble you, and would pervert the gospel of Christ. 8 But though we, or an angel from heaven, preach any other gospel unto you than that which we have preached unto you, let him be accursed. 9 As we said before, so say I now again, If any man preach any other gospel unto you than that ye have received, let him be accursed. 10 For do I now persuade men, or God? or do I seek to please men? for if I yet pleased men, I should not be the servant of Christ.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EA997-8271-9A5B-CAFD-C662E4F6F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E93116-A72A-7535-F4EE-68F9D1F9A832}"/>
              </a:ext>
            </a:extLst>
          </p:cNvPr>
          <p:cNvSpPr txBox="1"/>
          <p:nvPr/>
        </p:nvSpPr>
        <p:spPr>
          <a:xfrm>
            <a:off x="415724" y="1789999"/>
            <a:ext cx="11357373" cy="4021202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Let Him Be Accursed: Galatians 1:6-10 Explained</a:t>
            </a: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72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72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E3FE48-EF3F-467A-153E-FCAB923BD1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653" y="342618"/>
            <a:ext cx="4431518" cy="110787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B99D9AF-7B4E-23A7-8C62-40213E6C1DBB}"/>
              </a:ext>
            </a:extLst>
          </p:cNvPr>
          <p:cNvSpPr txBox="1"/>
          <p:nvPr/>
        </p:nvSpPr>
        <p:spPr>
          <a:xfrm>
            <a:off x="-1" y="6360765"/>
            <a:ext cx="12188825" cy="400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| 1377 S. 20</a:t>
            </a:r>
            <a:r>
              <a:rPr kumimoji="0" lang="en-US" sz="1999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| 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490533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46366"/>
            <a:ext cx="11274552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6600" b="1"/>
              <a:t>Galatians 1:6  I marvel that ye are so soon removed from him that called you into the grace of Christ unto another gospel: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7200" b="1"/>
              <a:t>Galatians 1:7  Which is not another; but there be some that trouble you, and would pervert the gospel of Christ.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43165"/>
            <a:ext cx="11274552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6000" b="1"/>
              <a:t>2 Corinthians 11:3  But I fear, lest by any means, as the serpent beguiled Eve through his subtilty, so your minds should be corrupted from the simplicity that is in Christ.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42900"/>
            <a:ext cx="11274552" cy="54476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5800"/>
              <a:t>Galatians 1:8  But though we, or an angel from heaven, preach any other gospel unto you than that which we have preached unto you, let him be accursed.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6000" b="1"/>
              <a:t>Galatians 1:9  As we said before, so say I now again, If any man preach any other gospel unto you than that ye have received, let him be accursed.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14229A-022E-58D7-CCD9-17B8A5B571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9CBD6AD-040D-E453-BD30-110C5ED0472A}"/>
              </a:ext>
            </a:extLst>
          </p:cNvPr>
          <p:cNvSpPr txBox="1"/>
          <p:nvPr/>
        </p:nvSpPr>
        <p:spPr>
          <a:xfrm>
            <a:off x="457200" y="457200"/>
            <a:ext cx="11274552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Galatians 1:10  For do I now persuade men, or God? or do I seek to please men? for if I yet pleased men, I should not be the servant of Christ.</a:t>
            </a:r>
          </a:p>
        </p:txBody>
      </p:sp>
    </p:spTree>
    <p:extLst>
      <p:ext uri="{BB962C8B-B14F-4D97-AF65-F5344CB8AC3E}">
        <p14:creationId xmlns:p14="http://schemas.microsoft.com/office/powerpoint/2010/main" val="1473800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5763</TotalTime>
  <Words>543</Words>
  <Application>Microsoft Office PowerPoint</Application>
  <PresentationFormat>Custom</PresentationFormat>
  <Paragraphs>22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Josh Tapp</dc:creator>
  <cp:keywords/>
  <dc:description>generated using python-pptx</dc:description>
  <cp:lastModifiedBy>Joshua Tapp</cp:lastModifiedBy>
  <cp:revision>30</cp:revision>
  <dcterms:created xsi:type="dcterms:W3CDTF">2013-01-27T09:14:16Z</dcterms:created>
  <dcterms:modified xsi:type="dcterms:W3CDTF">2026-04-20T16:40:04Z</dcterms:modified>
  <cp:category/>
</cp:coreProperties>
</file>