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454" r:id="rId4"/>
    <p:sldId id="273" r:id="rId5"/>
    <p:sldId id="309" r:id="rId6"/>
    <p:sldId id="455" r:id="rId7"/>
    <p:sldId id="456" r:id="rId8"/>
    <p:sldId id="457" r:id="rId9"/>
    <p:sldId id="458" r:id="rId10"/>
    <p:sldId id="459" r:id="rId11"/>
    <p:sldId id="460" r:id="rId12"/>
    <p:sldId id="461" r:id="rId13"/>
    <p:sldId id="462" r:id="rId14"/>
    <p:sldId id="463" r:id="rId15"/>
    <p:sldId id="464" r:id="rId16"/>
    <p:sldId id="465" r:id="rId17"/>
    <p:sldId id="466" r:id="rId18"/>
    <p:sldId id="467" r:id="rId19"/>
    <p:sldId id="468" r:id="rId20"/>
    <p:sldId id="469" r:id="rId21"/>
    <p:sldId id="470" r:id="rId22"/>
    <p:sldId id="354"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6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256607"/>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Delivered From So Great a Death: 2 Corinthians 1:8-14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8C79C-15B0-CBD8-4727-513D9078107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044F5B9-CB59-BB29-B996-758FEBA0E7C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John 16:33 These things I have spoken unto you, that in me ye might have peace. In the world ye shall have tribulation: but be of good cheer; I have overcome the world.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14727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9E641-2EFF-A1F3-F84B-41644FD4AB4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A72BF5-2DD6-1C33-32ED-3BBBDA9A86C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Philippians 1:29 For unto you it is given in the behalf of Christ, not only to believe on him, but also to suffer for his sake;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07964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CBEE0-81F6-AB1A-744C-2D4F339789F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B30F22-457F-5FE1-F74A-C09233F838F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1:9 But we had the sentence of death in ourselves, that we should not trust in ourselves, but in God which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raiseth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 dead: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08517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04F92-4257-8F1D-B0DA-DAEBAEF513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D49AD5C-DFDB-A5C7-CA96-8F92A6C2531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1:10 Who delivered us from so great a death, and doth deliver: in whom we trust that he will yet deliver us;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32880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C99AB-7D0C-7D8F-C8AA-DDA6DF0559A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B2ED8F-D9F7-B0EA-89FA-8453EB3BD0F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1:11 Ye also helping together by prayer for us, that for the gift bestowed upon us by the means of many persons thanks may be given by many on our behalf.</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8737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BDC75-ECCD-F835-C056-9435CF685B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3A4FD7-6054-D04E-8A82-0E4737FA3CB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145:18-19 The LORD is nigh unto all them that call upon him, to all that call upon him in truth. 19 He will fulfil the desire of them that fear him: he also will hear their cry, and will save them.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7082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7A99A-C28A-3839-9B35-FFEF31597F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E2DC4B-C757-2FE3-80D5-16B7B12247D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34:17 The righteous cry, and the LORD heareth, and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delivereth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them out of all their troubles.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0089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EFB65-B08A-8CEC-78F2-200337B5F8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D147045-9C2B-6B8C-B0AC-8EF459DC78F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34:19 Many are the afflictions of the righteous: but the LORD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delivereth</a:t>
            </a:r>
            <a:r>
              <a:rPr kumimoji="0" lang="en-US" sz="4400" b="1" i="0" u="none" strike="noStrike" kern="1200" cap="none" spc="0" normalizeH="0" baseline="0" noProof="0" dirty="0">
                <a:ln>
                  <a:noFill/>
                </a:ln>
                <a:solidFill>
                  <a:prstClr val="black"/>
                </a:solidFill>
                <a:effectLst/>
                <a:uLnTx/>
                <a:uFillTx/>
                <a:latin typeface="Georgia"/>
                <a:ea typeface="+mn-ea"/>
                <a:cs typeface="+mn-cs"/>
              </a:rPr>
              <a:t> him out of them all.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54528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764AF-C88A-873F-48C4-AFF8E763E90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83BFAF3-34DB-6F0B-02F7-2B1274B7555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1:11 Ye also helping together by prayer for us, that for the gift bestowed upon us by the means of many persons thanks may be given by many on our behalf.</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02296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D800E-2B92-A4CF-9D5D-EFC88653D8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8F2BA81-C3A7-B697-66BD-A32957FE893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1:12 For our rejoicing is this, the testimony of our conscience, that in simplicity and godly sincerity, not with fleshly wisdom, but by the grace of God, we have had our conversation in the world, and more abundantly to you-ward.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91214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black"/>
                </a:solidFill>
                <a:effectLst/>
                <a:uLnTx/>
                <a:uFillTx/>
                <a:latin typeface="Georgia"/>
                <a:ea typeface="+mn-ea"/>
                <a:cs typeface="+mn-cs"/>
              </a:rPr>
              <a:t>2 Corinthians 1:8-14   For we would not, brethren, have you ignorant of our trouble which came to us in Asia, that we were pressed out of measure, above strength, insomuch that we despaired even of life:  9 But we had the sentence of death in ourselves, that we should not trust in ourselves, but in God which </a:t>
            </a:r>
            <a:r>
              <a:rPr kumimoji="0" lang="en-US" sz="3400" b="1" i="0" u="none" strike="noStrike" kern="1200" cap="none" spc="0" normalizeH="0" baseline="0" noProof="0" dirty="0" err="1">
                <a:ln>
                  <a:noFill/>
                </a:ln>
                <a:solidFill>
                  <a:prstClr val="black"/>
                </a:solidFill>
                <a:effectLst/>
                <a:uLnTx/>
                <a:uFillTx/>
                <a:latin typeface="Georgia"/>
                <a:ea typeface="+mn-ea"/>
                <a:cs typeface="+mn-cs"/>
              </a:rPr>
              <a:t>raiseth</a:t>
            </a:r>
            <a:r>
              <a:rPr kumimoji="0" lang="en-US" sz="3400" b="1" i="0" u="none" strike="noStrike" kern="1200" cap="none" spc="0" normalizeH="0" baseline="0" noProof="0" dirty="0">
                <a:ln>
                  <a:noFill/>
                </a:ln>
                <a:solidFill>
                  <a:prstClr val="black"/>
                </a:solidFill>
                <a:effectLst/>
                <a:uLnTx/>
                <a:uFillTx/>
                <a:latin typeface="Georgia"/>
                <a:ea typeface="+mn-ea"/>
                <a:cs typeface="+mn-cs"/>
              </a:rPr>
              <a:t> the dead:  10 Who delivered us from so great a death, and doth deliver: in whom we trust that he will yet deliver us;  11 Ye also helping together by prayer for us, that for the gift bestowed upon us by the means of many persons thanks may be given by many on our behalf.  </a:t>
            </a:r>
            <a:endParaRPr kumimoji="0" sz="3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DBF4F-1B59-EC80-D5B4-3F86DF678D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6318F6-A6C7-3870-C65C-A79A4ECF54A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Philippians 2:3-4 Let nothing be done through strife or vainglory; but in lowliness of mind let each esteem other better than themselves. 4 Look not every man on his own things, but every man also on the things of others.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0261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6E707-76AF-8E43-D047-74A9EF0813E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ACF8E5-84E7-260A-788D-360936CB4C9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1:13-14 For we write none other things unto you, than what ye read or acknowledge; and I trust ye shall acknowledge even to the end; 14 As also ye have acknowledged us in part, that we are your rejoicing, even as ye also are ours in the day of the Lord Jesus.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04252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lvl="0">
              <a:defRPr/>
            </a:pPr>
            <a:r>
              <a:rPr lang="en-US" sz="4000" b="1" dirty="0">
                <a:solidFill>
                  <a:prstClr val="black"/>
                </a:solidFill>
                <a:latin typeface="Georgia"/>
              </a:rPr>
              <a:t>1. Do not expect the Christian life to be trouble-free.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3" y="2187045"/>
            <a:ext cx="11121657" cy="933481"/>
          </a:xfrm>
          <a:prstGeom prst="rect">
            <a:avLst/>
          </a:prstGeom>
          <a:noFill/>
        </p:spPr>
        <p:txBody>
          <a:bodyPr wrap="square" anchor="ctr"/>
          <a:lstStyle/>
          <a:p>
            <a:pPr>
              <a:defRPr/>
            </a:pPr>
            <a:r>
              <a:rPr lang="en-US" sz="4000" b="1" dirty="0">
                <a:solidFill>
                  <a:prstClr val="black"/>
                </a:solidFill>
                <a:latin typeface="Georgia"/>
              </a:rPr>
              <a:t>2. Let suffering teach you to trust God more deeply.</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3" y="3673864"/>
            <a:ext cx="11121657" cy="933482"/>
          </a:xfrm>
          <a:prstGeom prst="rect">
            <a:avLst/>
          </a:prstGeom>
          <a:noFill/>
        </p:spPr>
        <p:txBody>
          <a:bodyPr wrap="square" anchor="ctr"/>
          <a:lstStyle/>
          <a:p>
            <a:pPr>
              <a:defRPr/>
            </a:pPr>
            <a:r>
              <a:rPr lang="en-US" sz="4000" b="1" dirty="0">
                <a:solidFill>
                  <a:prstClr val="black"/>
                </a:solidFill>
                <a:latin typeface="Georgia"/>
              </a:rPr>
              <a:t>3. Help others through prayer.</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3" y="4905071"/>
            <a:ext cx="11402835" cy="1402174"/>
          </a:xfrm>
          <a:prstGeom prst="rect">
            <a:avLst/>
          </a:prstGeom>
          <a:noFill/>
        </p:spPr>
        <p:txBody>
          <a:bodyPr wrap="square" anchor="ctr"/>
          <a:lstStyle/>
          <a:p>
            <a:pPr>
              <a:defRPr/>
            </a:pPr>
            <a:r>
              <a:rPr lang="en-US" sz="4000" b="1" dirty="0">
                <a:solidFill>
                  <a:prstClr val="black"/>
                </a:solidFill>
                <a:latin typeface="Georgia"/>
              </a:rPr>
              <a:t>4. Live with godly sincerity, not selfish manipulation.</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CC941-592C-2AAA-54A2-1B4FBF3DBDD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281A63-438E-2442-7104-7DBBA741F501}"/>
              </a:ext>
            </a:extLst>
          </p:cNvPr>
          <p:cNvSpPr txBox="1"/>
          <p:nvPr/>
        </p:nvSpPr>
        <p:spPr>
          <a:xfrm>
            <a:off x="457200" y="274320"/>
            <a:ext cx="11277600" cy="6294260"/>
          </a:xfrm>
          <a:prstGeom prst="rect">
            <a:avLst/>
          </a:prstGeom>
          <a:noFill/>
        </p:spPr>
        <p:txBody>
          <a:bodyPr wrap="square" anchor="ctr"/>
          <a:lstStyle/>
          <a:p>
            <a:pPr lvl="0" algn="just">
              <a:defRPr/>
            </a:pPr>
            <a:r>
              <a:rPr lang="en-US" sz="3400" b="1" dirty="0">
                <a:solidFill>
                  <a:prstClr val="black"/>
                </a:solidFill>
                <a:latin typeface="Georgia"/>
              </a:rPr>
              <a:t>12 For our rejoicing is this, the testimony of our conscience, that in simplicity and godly sincerity, not with fleshly wisdom, but by the grace of God, we have had our conversation in the world, and more abundantly to you-ward.  13 For we write none other things unto you, than what ye read or acknowledge; and I trust ye shall acknowledge even to the end;  14 As also ye have acknowledged us in part, that we are your rejoicing, even as ye also are ours in the day of the Lord Jesus.</a:t>
            </a:r>
            <a:endParaRPr kumimoji="0" sz="3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9886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37155" y="2730886"/>
            <a:ext cx="10317690"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Delivered From So Great a Death: 2 Corinthians 1:8-14</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Corinthians 1:1 Paul, an apostle of Jesus Christ by the will of God, and Timothy our brother, unto the church of God which is at Corinth, with all the saints which are in all Achaia:</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048F6-EE6E-3A0F-CCFF-9CE1A0F76F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C4C2298-DC49-CCCB-DA52-0E83A4B98ED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Corinthians 1:3   Blessed be God, even the Father of our Lord Jesus Christ, the Father of mercies, and the God of all comfort;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07303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9E84D-B62F-F03F-371E-B2A0AD4CD03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058037-1F23-5E20-2B6B-91CED393AA8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Corinthians 1:4 Who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comforteth</a:t>
            </a:r>
            <a:r>
              <a:rPr kumimoji="0" lang="en-US" sz="4800" b="1" i="0" u="none" strike="noStrike" kern="1200" cap="none" spc="0" normalizeH="0" baseline="0" noProof="0" dirty="0">
                <a:ln>
                  <a:noFill/>
                </a:ln>
                <a:solidFill>
                  <a:prstClr val="black"/>
                </a:solidFill>
                <a:effectLst/>
                <a:uLnTx/>
                <a:uFillTx/>
                <a:latin typeface="Georgia"/>
                <a:ea typeface="+mn-ea"/>
                <a:cs typeface="+mn-cs"/>
              </a:rPr>
              <a:t> us in all our tribulation, that we may be able to comfort them which are in any trouble, by the comfort wherewith we ourselves are comforted of God.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58818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C2AE6-66AB-D7C7-01CA-A02AB8543E5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DA7CDB-D391-25E2-EE31-F2535BA0CED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Corinthians 1:5 For as the sufferings of Christ abound in us, so our consolation also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aboundeth</a:t>
            </a:r>
            <a:r>
              <a:rPr kumimoji="0" lang="en-US" sz="4800" b="1" i="0" u="none" strike="noStrike" kern="1200" cap="none" spc="0" normalizeH="0" baseline="0" noProof="0" dirty="0">
                <a:ln>
                  <a:noFill/>
                </a:ln>
                <a:solidFill>
                  <a:prstClr val="black"/>
                </a:solidFill>
                <a:effectLst/>
                <a:uLnTx/>
                <a:uFillTx/>
                <a:latin typeface="Georgia"/>
                <a:ea typeface="+mn-ea"/>
                <a:cs typeface="+mn-cs"/>
              </a:rPr>
              <a:t> by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5067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39575-5BB3-31DB-3EC3-92E21DC5FA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D876A9-F06A-5649-29FC-B1C490A4A8A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1:8 For we would not, brethren, have you ignorant of our trouble which came to us in Asia, that we were pressed out of measure, above strength, insomuch that we despaired even of life: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24493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107487</TotalTime>
  <Words>935</Words>
  <Application>Microsoft Office PowerPoint</Application>
  <PresentationFormat>Widescreen</PresentationFormat>
  <Paragraphs>29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749</cp:revision>
  <cp:lastPrinted>2020-01-28T17:57:24Z</cp:lastPrinted>
  <dcterms:created xsi:type="dcterms:W3CDTF">2019-08-31T20:33:16Z</dcterms:created>
  <dcterms:modified xsi:type="dcterms:W3CDTF">2026-04-25T14:05:26Z</dcterms:modified>
</cp:coreProperties>
</file>