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8" r:id="rId4"/>
    <p:sldId id="2941" r:id="rId5"/>
    <p:sldId id="257" r:id="rId6"/>
    <p:sldId id="261" r:id="rId7"/>
    <p:sldId id="2966" r:id="rId8"/>
    <p:sldId id="2967" r:id="rId9"/>
    <p:sldId id="260" r:id="rId10"/>
    <p:sldId id="2985" r:id="rId11"/>
    <p:sldId id="2986" r:id="rId12"/>
    <p:sldId id="2987" r:id="rId13"/>
    <p:sldId id="2989" r:id="rId14"/>
    <p:sldId id="2990"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Corinthians 1:10-17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a:t>1 Corinthians 1:14-16  I thank God that I baptized none of you, but Crispus and Gaius; 15 Lest any should say that I had baptized in mine own name. 16 And I baptized also the household of Stephanas: besides, I know not whether I baptized any other.</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44764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800" b="1" i="0" u="none" strike="noStrike" kern="1200" cap="none" spc="0" normalizeH="0" baseline="0" noProof="0">
                <a:ln>
                  <a:noFill/>
                </a:ln>
                <a:solidFill>
                  <a:srgbClr val="000000"/>
                </a:solidFill>
                <a:effectLst/>
                <a:uLnTx/>
                <a:uFillTx/>
                <a:latin typeface="Georgia"/>
                <a:ea typeface="+mn-ea"/>
                <a:cs typeface="+mn-cs"/>
              </a:rPr>
              <a:t>1 Corinthians 1:17  For Christ sent me not to baptize, but to preach the gospel: not with wisdom of words, lest the cross of Christ should be made of none effect.</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Corinthians 1:18  For the preaching of the cross is to them that perish foolishness; but unto us which are saved it is the power of God.</a:t>
            </a:r>
          </a:p>
        </p:txBody>
      </p:sp>
    </p:spTree>
    <p:extLst>
      <p:ext uri="{BB962C8B-B14F-4D97-AF65-F5344CB8AC3E}">
        <p14:creationId xmlns:p14="http://schemas.microsoft.com/office/powerpoint/2010/main" val="3576987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E5225-D3FE-BA82-350F-0CFAB7FFE60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85A91D-37B1-8478-C02B-D5D75722C4B6}"/>
              </a:ext>
            </a:extLst>
          </p:cNvPr>
          <p:cNvSpPr txBox="1"/>
          <p:nvPr/>
        </p:nvSpPr>
        <p:spPr>
          <a:xfrm>
            <a:off x="457200" y="308115"/>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8000" b="1" i="0" u="none" strike="noStrike" kern="1200" cap="none" spc="0" normalizeH="0" baseline="0" noProof="0">
                <a:ln>
                  <a:noFill/>
                </a:ln>
                <a:solidFill>
                  <a:srgbClr val="000000"/>
                </a:solidFill>
                <a:effectLst/>
                <a:uLnTx/>
                <a:uFillTx/>
                <a:latin typeface="Georgia"/>
                <a:ea typeface="+mn-ea"/>
                <a:cs typeface="+mn-cs"/>
              </a:rPr>
              <a:t>1 Corinthians 3:11  For other foundation can no man lay than that is laid, which is Jesus Christ.</a:t>
            </a:r>
          </a:p>
        </p:txBody>
      </p:sp>
    </p:spTree>
    <p:extLst>
      <p:ext uri="{BB962C8B-B14F-4D97-AF65-F5344CB8AC3E}">
        <p14:creationId xmlns:p14="http://schemas.microsoft.com/office/powerpoint/2010/main" val="563189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F8058-DE37-89F5-3883-134B0F93C4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8F9156-23D4-89E4-E477-14057A71E13E}"/>
              </a:ext>
            </a:extLst>
          </p:cNvPr>
          <p:cNvSpPr txBox="1"/>
          <p:nvPr/>
        </p:nvSpPr>
        <p:spPr>
          <a:xfrm>
            <a:off x="457200" y="308115"/>
            <a:ext cx="11274552" cy="54784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1.	Do not attach yourself to men.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2.	Division in doctrine is not acceptable.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3.	The gospel is the main mission.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4.	Do not rely on human wisdom to make the gospel effective.</a:t>
            </a:r>
          </a:p>
        </p:txBody>
      </p:sp>
    </p:spTree>
    <p:extLst>
      <p:ext uri="{BB962C8B-B14F-4D97-AF65-F5344CB8AC3E}">
        <p14:creationId xmlns:p14="http://schemas.microsoft.com/office/powerpoint/2010/main" val="237425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0237"/>
            <a:ext cx="11696700" cy="6186309"/>
          </a:xfrm>
          <a:prstGeom prst="rect">
            <a:avLst/>
          </a:prstGeom>
          <a:noFill/>
        </p:spPr>
        <p:txBody>
          <a:bodyPr wrap="square">
            <a:spAutoFit/>
          </a:bodyPr>
          <a:lstStyle/>
          <a:p>
            <a:pPr algn="just">
              <a:defRPr sz="4800" b="1">
                <a:solidFill>
                  <a:srgbClr val="000000"/>
                </a:solidFill>
                <a:latin typeface="Georgia"/>
              </a:defRPr>
            </a:pPr>
            <a:r>
              <a:rPr lang="en-US" sz="3600" b="1"/>
              <a:t>1 Corinthians 1:10-17  Now I beseech you, brethren, by the name of our Lord Jesus Christ, that ye all speak the same thing, and that there be no divisions among you; but that ye be perfectly joined together in the same mind and in the same judgment. 11 For it hath been declared unto me of you, my brethren, by them which are of the house of Chloe, that there are contentions among you. 12 Now this I say, that every one of you saith, I am of Paul; and I of Apollos; and I of Cephas; and I of Christ.</a:t>
            </a:r>
            <a:endParaRPr lang="en-US" sz="3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AA5BA-1B3C-D627-18A3-CA7E807818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0A3B15-8B87-6192-FC94-91F380F0E5EE}"/>
              </a:ext>
            </a:extLst>
          </p:cNvPr>
          <p:cNvSpPr txBox="1"/>
          <p:nvPr/>
        </p:nvSpPr>
        <p:spPr>
          <a:xfrm>
            <a:off x="238125" y="160237"/>
            <a:ext cx="11696700" cy="6186309"/>
          </a:xfrm>
          <a:prstGeom prst="rect">
            <a:avLst/>
          </a:prstGeom>
          <a:noFill/>
        </p:spPr>
        <p:txBody>
          <a:bodyPr wrap="square">
            <a:spAutoFit/>
          </a:bodyPr>
          <a:lstStyle/>
          <a:p>
            <a:pPr algn="just">
              <a:defRPr sz="4800" b="1">
                <a:solidFill>
                  <a:srgbClr val="000000"/>
                </a:solidFill>
                <a:latin typeface="Georgia"/>
              </a:defRPr>
            </a:pPr>
            <a:r>
              <a:rPr lang="en-US" sz="3600" b="1"/>
              <a:t>1 Corinthians 1:13-17  Is Christ divided? was Paul crucified for you? or were ye baptized in the name of Paul? 14 I thank God that I baptized none of you, but Crispus and Gaius; 15 Lest any should say that I had baptized in mine own name. 16 And I baptized also the household of Stephanas: besides, I know not whether I baptized any other. 17 For Christ sent me not to baptize, but to preach the gospel: not with wisdom of words, lest the cross of Christ should be made of none effect. </a:t>
            </a:r>
            <a:endParaRPr lang="en-US" sz="3600"/>
          </a:p>
        </p:txBody>
      </p:sp>
    </p:spTree>
    <p:extLst>
      <p:ext uri="{BB962C8B-B14F-4D97-AF65-F5344CB8AC3E}">
        <p14:creationId xmlns:p14="http://schemas.microsoft.com/office/powerpoint/2010/main" val="4270713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18756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Is Christ Divided?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1 Corinthians 1:10-17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b="1"/>
              <a:t>1 Corinthians 1:10  Now I beseech you, brethren, by the name of our Lord Jesus Christ, that ye all speak the same thing, and that there be no divisions among you; but that ye be perfectly joined together in the same mind and in the same judgment.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lvl="0" algn="just">
              <a:defRPr sz="4800" b="1">
                <a:solidFill>
                  <a:srgbClr val="000000"/>
                </a:solidFill>
                <a:latin typeface="Georgia"/>
              </a:defRPr>
            </a:pPr>
            <a:r>
              <a:rPr lang="en-US" sz="6000" b="1"/>
              <a:t>1 Corinthians 1:11  For it hath been declared unto me of you, my brethren, by them which are of the house of Chloe, that there are contentions among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170646"/>
          </a:xfrm>
          <a:prstGeom prst="rect">
            <a:avLst/>
          </a:prstGeom>
          <a:noFill/>
        </p:spPr>
        <p:txBody>
          <a:bodyPr wrap="square">
            <a:spAutoFit/>
          </a:bodyPr>
          <a:lstStyle/>
          <a:p>
            <a:pPr algn="just">
              <a:defRPr sz="4800" b="1">
                <a:solidFill>
                  <a:srgbClr val="000000"/>
                </a:solidFill>
                <a:latin typeface="Georgia"/>
              </a:defRPr>
            </a:pPr>
            <a:r>
              <a:rPr lang="en-US" sz="6600" b="1"/>
              <a:t>1 Corinthians 1:12  Now this I say, that every one of you saith, I am of Paul; and I of Apollos; and I of Cephas; and I of Christ.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7200"/>
              <a:t>1 Corinthians 1:13  Is Christ divided? was Paul crucified for you? or were ye baptized in the name of Paul?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7932"/>
            <a:ext cx="11274552" cy="6186309"/>
          </a:xfrm>
          <a:prstGeom prst="rect">
            <a:avLst/>
          </a:prstGeom>
          <a:noFill/>
        </p:spPr>
        <p:txBody>
          <a:bodyPr wrap="square">
            <a:spAutoFit/>
          </a:bodyPr>
          <a:lstStyle/>
          <a:p>
            <a:pPr algn="just">
              <a:defRPr sz="4800" b="1">
                <a:solidFill>
                  <a:srgbClr val="000000"/>
                </a:solidFill>
                <a:latin typeface="Georgia"/>
              </a:defRPr>
            </a:pPr>
            <a:r>
              <a:rPr lang="en-US" sz="6600"/>
              <a:t>Acts 4:12  Neither is there salvation in any other: for there is none other name under heaven given among men, whereby we must be saved.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5755</TotalTime>
  <Words>629</Words>
  <Application>Microsoft Office PowerPoint</Application>
  <PresentationFormat>Custom</PresentationFormat>
  <Paragraphs>22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28</cp:revision>
  <dcterms:created xsi:type="dcterms:W3CDTF">2013-01-27T09:14:16Z</dcterms:created>
  <dcterms:modified xsi:type="dcterms:W3CDTF">2026-04-20T15:13:37Z</dcterms:modified>
  <cp:category/>
</cp:coreProperties>
</file>