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6" r:id="rId3"/>
    <p:sldId id="2988" r:id="rId4"/>
    <p:sldId id="2941" r:id="rId5"/>
    <p:sldId id="257" r:id="rId6"/>
    <p:sldId id="261" r:id="rId7"/>
    <p:sldId id="2966" r:id="rId8"/>
    <p:sldId id="2967" r:id="rId9"/>
    <p:sldId id="260" r:id="rId10"/>
    <p:sldId id="2985" r:id="rId11"/>
    <p:sldId id="2986" r:id="rId12"/>
    <p:sldId id="2987" r:id="rId13"/>
    <p:sldId id="2989" r:id="rId14"/>
    <p:sldId id="2990" r:id="rId15"/>
    <p:sldId id="2991" r:id="rId16"/>
    <p:sldId id="2992" r:id="rId17"/>
    <p:sldId id="2993" r:id="rId18"/>
    <p:sldId id="2994" r:id="rId1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598" b="1">
                <a:solidFill>
                  <a:prstClr val="black"/>
                </a:solidFill>
                <a:latin typeface="Georgia"/>
              </a:rPr>
              <a:t>Romans 1:8-17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Chris Knowsley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8AAA4-8CCE-E325-7F5C-AF1D7CBCD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9E6D5C-6F68-4ECC-F9F8-1F4CF28DD76B}"/>
              </a:ext>
            </a:extLst>
          </p:cNvPr>
          <p:cNvSpPr txBox="1"/>
          <p:nvPr/>
        </p:nvSpPr>
        <p:spPr>
          <a:xfrm>
            <a:off x="457200" y="457200"/>
            <a:ext cx="1127455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/>
              <a:t>Romans 1:12  That is, that I may be comforted together with you by the mutual faith both of you and me.</a:t>
            </a:r>
          </a:p>
        </p:txBody>
      </p:sp>
    </p:spTree>
    <p:extLst>
      <p:ext uri="{BB962C8B-B14F-4D97-AF65-F5344CB8AC3E}">
        <p14:creationId xmlns:p14="http://schemas.microsoft.com/office/powerpoint/2010/main" val="2489655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7BB35-708C-302E-7405-E740FA13B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248D36-6C61-CACB-F0A6-BF629173D4CC}"/>
              </a:ext>
            </a:extLst>
          </p:cNvPr>
          <p:cNvSpPr txBox="1"/>
          <p:nvPr/>
        </p:nvSpPr>
        <p:spPr>
          <a:xfrm>
            <a:off x="457200" y="457200"/>
            <a:ext cx="1127455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5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Romans 1:13  Now I would not have you ignorant, brethren, that oftentimes I purposed to come unto you, (but was let hitherto,) that I might have some fruit among you also, even as among other Gentiles.</a:t>
            </a:r>
          </a:p>
        </p:txBody>
      </p:sp>
    </p:spTree>
    <p:extLst>
      <p:ext uri="{BB962C8B-B14F-4D97-AF65-F5344CB8AC3E}">
        <p14:creationId xmlns:p14="http://schemas.microsoft.com/office/powerpoint/2010/main" val="1075733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E29C1-F427-0C86-F385-38744DD1B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DEABD3-9B75-AA5E-078D-2F368348621F}"/>
              </a:ext>
            </a:extLst>
          </p:cNvPr>
          <p:cNvSpPr txBox="1"/>
          <p:nvPr/>
        </p:nvSpPr>
        <p:spPr>
          <a:xfrm>
            <a:off x="457200" y="457200"/>
            <a:ext cx="1127455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Romans 1:14  I am debtor both to the Greeks, and to the Barbarians; both to the wise, and to the unwise.</a:t>
            </a:r>
          </a:p>
        </p:txBody>
      </p:sp>
    </p:spTree>
    <p:extLst>
      <p:ext uri="{BB962C8B-B14F-4D97-AF65-F5344CB8AC3E}">
        <p14:creationId xmlns:p14="http://schemas.microsoft.com/office/powerpoint/2010/main" val="3576987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A8157-B9F8-1904-4D8C-294B6BCE8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C024B1-F998-E621-99EB-363DFB0EA597}"/>
              </a:ext>
            </a:extLst>
          </p:cNvPr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Romans 1:15  So, as much as in me is, I am ready to preach the gospel to you that are at Rome also.</a:t>
            </a:r>
          </a:p>
        </p:txBody>
      </p:sp>
    </p:spTree>
    <p:extLst>
      <p:ext uri="{BB962C8B-B14F-4D97-AF65-F5344CB8AC3E}">
        <p14:creationId xmlns:p14="http://schemas.microsoft.com/office/powerpoint/2010/main" val="541283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E439E-9C0B-546D-56AC-54C326BB0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3BD750-CC9A-1AA2-8DAB-B80EA70FAB83}"/>
              </a:ext>
            </a:extLst>
          </p:cNvPr>
          <p:cNvSpPr txBox="1"/>
          <p:nvPr/>
        </p:nvSpPr>
        <p:spPr>
          <a:xfrm>
            <a:off x="457200" y="457200"/>
            <a:ext cx="11274552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5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Romans 1:16  For I am not ashamed of the gospel of Christ: for it is the power of God unto salvation to every one that believeth; to the Jew first, and also to the Greek.</a:t>
            </a:r>
          </a:p>
        </p:txBody>
      </p:sp>
    </p:spTree>
    <p:extLst>
      <p:ext uri="{BB962C8B-B14F-4D97-AF65-F5344CB8AC3E}">
        <p14:creationId xmlns:p14="http://schemas.microsoft.com/office/powerpoint/2010/main" val="1834184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02699-CD8A-E72B-46B2-4F8253BF0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1BC86E-E1E4-F0E4-7610-2DF9FE9107CB}"/>
              </a:ext>
            </a:extLst>
          </p:cNvPr>
          <p:cNvSpPr txBox="1"/>
          <p:nvPr/>
        </p:nvSpPr>
        <p:spPr>
          <a:xfrm>
            <a:off x="457200" y="383312"/>
            <a:ext cx="112745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 Corinthians 1:18  For the preaching of the cross is to them that perish foolishness; but unto us which are saved it is the power of God.</a:t>
            </a:r>
          </a:p>
        </p:txBody>
      </p:sp>
    </p:spTree>
    <p:extLst>
      <p:ext uri="{BB962C8B-B14F-4D97-AF65-F5344CB8AC3E}">
        <p14:creationId xmlns:p14="http://schemas.microsoft.com/office/powerpoint/2010/main" val="35747616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04C81-DAA4-BEFC-CF4A-DFA5E2489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3C29376-FA64-26B4-75D1-C9C4487959F6}"/>
              </a:ext>
            </a:extLst>
          </p:cNvPr>
          <p:cNvSpPr txBox="1"/>
          <p:nvPr/>
        </p:nvSpPr>
        <p:spPr>
          <a:xfrm>
            <a:off x="457200" y="383312"/>
            <a:ext cx="112745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Romans 1:17  For therein is the righteousness of God revealed from faith to faith: as it is written, The just shall live by faith.</a:t>
            </a:r>
          </a:p>
        </p:txBody>
      </p:sp>
    </p:spTree>
    <p:extLst>
      <p:ext uri="{BB962C8B-B14F-4D97-AF65-F5344CB8AC3E}">
        <p14:creationId xmlns:p14="http://schemas.microsoft.com/office/powerpoint/2010/main" val="2382752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15147-2F2F-417C-7220-61E0D0A9E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48EE1C-937C-EF81-216C-DDD4327C6492}"/>
              </a:ext>
            </a:extLst>
          </p:cNvPr>
          <p:cNvSpPr txBox="1"/>
          <p:nvPr/>
        </p:nvSpPr>
        <p:spPr>
          <a:xfrm>
            <a:off x="457200" y="383312"/>
            <a:ext cx="1127455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Habakkuk 2:4  Behold, his soul which is lifted up is not upright in him: but the just shall live by his faith.</a:t>
            </a:r>
          </a:p>
        </p:txBody>
      </p:sp>
    </p:spTree>
    <p:extLst>
      <p:ext uri="{BB962C8B-B14F-4D97-AF65-F5344CB8AC3E}">
        <p14:creationId xmlns:p14="http://schemas.microsoft.com/office/powerpoint/2010/main" val="1082081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9F609-7ADB-92AF-593C-A322C0A0F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7B522-6491-1CAC-A203-B63ACA985644}"/>
              </a:ext>
            </a:extLst>
          </p:cNvPr>
          <p:cNvSpPr txBox="1"/>
          <p:nvPr/>
        </p:nvSpPr>
        <p:spPr>
          <a:xfrm>
            <a:off x="457200" y="383312"/>
            <a:ext cx="1127455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1.	The gospel spreads when people believe it.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2.	Your service to God should be centered in the gospel.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3.	God’s will matters more than your plans.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4.	The gospel is the power of God. </a:t>
            </a:r>
          </a:p>
        </p:txBody>
      </p:sp>
    </p:spTree>
    <p:extLst>
      <p:ext uri="{BB962C8B-B14F-4D97-AF65-F5344CB8AC3E}">
        <p14:creationId xmlns:p14="http://schemas.microsoft.com/office/powerpoint/2010/main" val="1817750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180115"/>
            <a:ext cx="1169670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400" b="1"/>
              <a:t>Romans 1:8-17   First, I thank my God through Jesus Christ for you all, that your faith is spoken of throughout the whole world.  9 For God is my witness, whom I serve with my spirit in the gospel of his Son, that without ceasing I make mention of you always in my prayers;  10 Making request, if by any means now at length I might have a prosperous journey by the will of God to come unto you.  11 For I long to see you, that I may impart unto you some spiritual gift, to the end ye may be established;  12 That is, that I may be comforted together with you by the mutual faith both of you and me. </a:t>
            </a:r>
            <a:endParaRPr lang="en-US" sz="3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32E7F-E4DA-5B60-CA02-95B1351E9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EB32A9-1957-CB51-048F-97F22F29DB20}"/>
              </a:ext>
            </a:extLst>
          </p:cNvPr>
          <p:cNvSpPr txBox="1"/>
          <p:nvPr/>
        </p:nvSpPr>
        <p:spPr>
          <a:xfrm>
            <a:off x="238125" y="180115"/>
            <a:ext cx="1169670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200" b="1"/>
              <a:t>Romans 1:13-17  Now I would not have you ignorant, brethren, that oftentimes I purposed to come unto you, (but was let hitherto,) that I might have some fruit among you also, even as among other Gentiles.  14 I am debtor both to the Greeks, and to the Barbarians; both to the wise, and to the unwise.  15 So, as much as in me is, I am ready to preach the gospel to you that are at Rome also.  16 For I am not ashamed of the gospel of Christ: for it is the power of God unto salvation to every one that believeth; to the Jew first, and also to the Greek.  17 For therein is the righteousness of God revealed from faith to faith: as it is written, The just shall live by faith.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4061209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789999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I Am Not Ashamed of the Gospel: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Romans 1:8-17 Explained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18656"/>
            <a:ext cx="112745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 b="1"/>
              <a:t>Romans 1:8  First, I thank my God through Jesus Christ for you all, that your faith is spoken of throughout the whole world.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400" b="1"/>
              <a:t>Romans 1:9 For God is my witness, whom I serve with my spirit in the gospel of his Son, that without ceasing I make mention of you always in my prayers;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18654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 b="1"/>
              <a:t>Romans 1:10  Making request, if by any means now at length I might have a prosperous journey by the will of God to come unto you.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42900"/>
            <a:ext cx="1127455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/>
              <a:t>Proverbs 16:9  A man's heart deviseth his way: but the LORD directeth his steps.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/>
              <a:t>Romans 1:11  For I long to see you, that I may impart unto you some spiritual gift, to the end ye may be established;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5760</TotalTime>
  <Words>758</Words>
  <Application>Microsoft Office PowerPoint</Application>
  <PresentationFormat>Custom</PresentationFormat>
  <Paragraphs>26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28</cp:revision>
  <dcterms:created xsi:type="dcterms:W3CDTF">2013-01-27T09:14:16Z</dcterms:created>
  <dcterms:modified xsi:type="dcterms:W3CDTF">2026-04-14T02:44:07Z</dcterms:modified>
  <cp:category/>
</cp:coreProperties>
</file>