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61" r:id="rId6"/>
    <p:sldId id="2966" r:id="rId7"/>
    <p:sldId id="2967" r:id="rId8"/>
    <p:sldId id="260" r:id="rId9"/>
    <p:sldId id="2968" r:id="rId10"/>
    <p:sldId id="2969"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Acts 1:6-11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28A30-7EF9-89DB-0314-7017FF765F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AC7019-345B-AD88-11F2-12DB1986245E}"/>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1.	God has a plan and a timeline, but not everything about that plan is for you to know.</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2.	The power to do God’s work does not come from you.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3.	The mission is clear.</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4.	Standing still and doing nothing is not obedience.</a:t>
            </a:r>
          </a:p>
        </p:txBody>
      </p:sp>
    </p:spTree>
    <p:extLst>
      <p:ext uri="{BB962C8B-B14F-4D97-AF65-F5344CB8AC3E}">
        <p14:creationId xmlns:p14="http://schemas.microsoft.com/office/powerpoint/2010/main" val="4168421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70879"/>
            <a:ext cx="11696700" cy="6555641"/>
          </a:xfrm>
          <a:prstGeom prst="rect">
            <a:avLst/>
          </a:prstGeom>
          <a:noFill/>
        </p:spPr>
        <p:txBody>
          <a:bodyPr wrap="square">
            <a:spAutoFit/>
          </a:bodyPr>
          <a:lstStyle/>
          <a:p>
            <a:pPr algn="just">
              <a:defRPr sz="4800" b="1">
                <a:solidFill>
                  <a:srgbClr val="000000"/>
                </a:solidFill>
                <a:latin typeface="Georgia"/>
              </a:defRPr>
            </a:pPr>
            <a:r>
              <a:rPr lang="en-US" sz="2800" b="1"/>
              <a:t>Acts 1:6-11  When they therefore were come together, they asked of him, saying, Lord, wilt thou at this time restore again the kingdom to Israel?  7 And he said unto them, It is not for you to know the times or the seasons, which the Father hath put in his own power.  8 But ye shall receive power, after that the Holy Ghost is come upon you: and ye shall be witnesses unto me both in Jerusalem, and in all Judaea, and in Samaria, and unto the uttermost part of the earth.  9 And when he had spoken these things, while they beheld, he was taken up; and a cloud received him out of their sight.  10 And while they looked stedfastly toward heaven as he went up, behold, two men stood by them in white apparel;  11 Which also said, Ye men of Galilee, why stand ye gazing up into heaven? this same Jesus, which is taken up from you into heaven, shall so come in like manner as ye have seen him go into heaven.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You Shall Be My Witnesses: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Acts 1:6-11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b="1"/>
              <a:t>Acts 1:6  When they therefore were come together, they asked of him, saying, Lord, wilt thou at this time restore again the kingdom to Israel?</a:t>
            </a:r>
          </a:p>
          <a:p>
            <a:pPr algn="just">
              <a:defRPr sz="4800" b="1">
                <a:solidFill>
                  <a:srgbClr val="000000"/>
                </a:solidFill>
                <a:latin typeface="Georgia"/>
              </a:defRPr>
            </a:pPr>
            <a:endParaRPr lang="en-US" sz="54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7131"/>
            <a:ext cx="11274552" cy="6186309"/>
          </a:xfrm>
          <a:prstGeom prst="rect">
            <a:avLst/>
          </a:prstGeom>
          <a:noFill/>
        </p:spPr>
        <p:txBody>
          <a:bodyPr wrap="square">
            <a:spAutoFit/>
          </a:bodyPr>
          <a:lstStyle/>
          <a:p>
            <a:pPr lvl="0" algn="just">
              <a:defRPr sz="4800" b="1">
                <a:solidFill>
                  <a:srgbClr val="000000"/>
                </a:solidFill>
                <a:latin typeface="Georgia"/>
              </a:defRPr>
            </a:pPr>
            <a:r>
              <a:rPr lang="en-US" sz="6600" b="1"/>
              <a:t>Acts 1:7  And he said unto them, It is not for you to know the times or the seasons, which the Father hath put in his own power.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478423"/>
          </a:xfrm>
          <a:prstGeom prst="rect">
            <a:avLst/>
          </a:prstGeom>
          <a:noFill/>
        </p:spPr>
        <p:txBody>
          <a:bodyPr wrap="square">
            <a:spAutoFit/>
          </a:bodyPr>
          <a:lstStyle/>
          <a:p>
            <a:pPr algn="just">
              <a:defRPr sz="4800" b="1">
                <a:solidFill>
                  <a:srgbClr val="000000"/>
                </a:solidFill>
                <a:latin typeface="Georgia"/>
              </a:defRPr>
            </a:pPr>
            <a:r>
              <a:rPr lang="en-US" sz="5000" b="1"/>
              <a:t>Acts 1:8  But ye shall receive power, after that the Holy Ghost is come upon you: and ye shall be witnesses unto me both in Jerusalem, and in all Judaea, and in Samaria, and unto the uttermost part of the earth.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5192"/>
            <a:ext cx="11274552" cy="6186309"/>
          </a:xfrm>
          <a:prstGeom prst="rect">
            <a:avLst/>
          </a:prstGeom>
          <a:noFill/>
        </p:spPr>
        <p:txBody>
          <a:bodyPr wrap="square">
            <a:spAutoFit/>
          </a:bodyPr>
          <a:lstStyle/>
          <a:p>
            <a:pPr algn="just">
              <a:defRPr sz="4800" b="1">
                <a:solidFill>
                  <a:srgbClr val="000000"/>
                </a:solidFill>
                <a:latin typeface="Georgia"/>
              </a:defRPr>
            </a:pPr>
            <a:r>
              <a:rPr lang="en-US" sz="6600"/>
              <a:t>Acts 1:9  And when he had spoken these things, while they beheld, he was taken up; and a cloud received him out of their sight.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708981"/>
          </a:xfrm>
          <a:prstGeom prst="rect">
            <a:avLst/>
          </a:prstGeom>
          <a:noFill/>
        </p:spPr>
        <p:txBody>
          <a:bodyPr wrap="square">
            <a:spAutoFit/>
          </a:bodyPr>
          <a:lstStyle/>
          <a:p>
            <a:pPr algn="just">
              <a:defRPr sz="4800" b="1">
                <a:solidFill>
                  <a:srgbClr val="000000"/>
                </a:solidFill>
                <a:latin typeface="Georgia"/>
              </a:defRPr>
            </a:pPr>
            <a:r>
              <a:rPr lang="en-US" sz="6000"/>
              <a:t>Acts 1:10  And while they looked stedfastly toward heaven as he went up, behold, two men stood by them in white apparel;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95413-23CA-DD91-3596-F032FE8E4D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34D5AC6-FBBB-A1C7-13C5-9E760BB7208F}"/>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Acts 1:11  Which also said, Ye men of Galilee, why stand ye gazing up into heaven? this same Jesus, which is taken up from you into heaven, shall so come in like manner as ye have seen him go into heaven.</a:t>
            </a:r>
          </a:p>
        </p:txBody>
      </p:sp>
    </p:spTree>
    <p:extLst>
      <p:ext uri="{BB962C8B-B14F-4D97-AF65-F5344CB8AC3E}">
        <p14:creationId xmlns:p14="http://schemas.microsoft.com/office/powerpoint/2010/main" val="1630128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5746</TotalTime>
  <Words>522</Words>
  <Application>Microsoft Office PowerPoint</Application>
  <PresentationFormat>Custom</PresentationFormat>
  <Paragraphs>19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29</cp:revision>
  <dcterms:created xsi:type="dcterms:W3CDTF">2013-01-27T09:14:16Z</dcterms:created>
  <dcterms:modified xsi:type="dcterms:W3CDTF">2026-04-14T01:34:27Z</dcterms:modified>
  <cp:category/>
</cp:coreProperties>
</file>