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71" r:id="rId3"/>
    <p:sldId id="432" r:id="rId4"/>
    <p:sldId id="273" r:id="rId5"/>
    <p:sldId id="309" r:id="rId6"/>
    <p:sldId id="433" r:id="rId7"/>
    <p:sldId id="434" r:id="rId8"/>
    <p:sldId id="435" r:id="rId9"/>
    <p:sldId id="436" r:id="rId10"/>
    <p:sldId id="437" r:id="rId11"/>
    <p:sldId id="438" r:id="rId12"/>
    <p:sldId id="439" r:id="rId13"/>
    <p:sldId id="440" r:id="rId14"/>
    <p:sldId id="441" r:id="rId15"/>
    <p:sldId id="442" r:id="rId16"/>
    <p:sldId id="443" r:id="rId17"/>
    <p:sldId id="444" r:id="rId18"/>
    <p:sldId id="445" r:id="rId19"/>
    <p:sldId id="446" r:id="rId20"/>
    <p:sldId id="447" r:id="rId21"/>
    <p:sldId id="448" r:id="rId22"/>
    <p:sldId id="449" r:id="rId23"/>
    <p:sldId id="450" r:id="rId24"/>
    <p:sldId id="451" r:id="rId25"/>
    <p:sldId id="452" r:id="rId26"/>
    <p:sldId id="453" r:id="rId27"/>
    <p:sldId id="354" r:id="rId28"/>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80" d="100"/>
          <a:sy n="80" d="100"/>
        </p:scale>
        <p:origin x="80" y="16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4/17/2026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4/17/2026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4/17/2026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4/17/2026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4/17/2026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4/17/2026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4/17/2026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4/17/2026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4/17/2026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35376-FD3D-4538-CBE5-38F0BCF0CCD7}"/>
              </a:ext>
            </a:extLst>
          </p:cNvPr>
          <p:cNvSpPr txBox="1"/>
          <p:nvPr/>
        </p:nvSpPr>
        <p:spPr>
          <a:xfrm>
            <a:off x="415834" y="2256607"/>
            <a:ext cx="11360331" cy="2344786"/>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6600" b="1" dirty="0">
                <a:solidFill>
                  <a:prstClr val="black"/>
                </a:solidFill>
                <a:latin typeface="Georgia"/>
              </a:rPr>
              <a:t>John 1:19–34</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black"/>
                </a:solidFill>
                <a:effectLst/>
                <a:uLnTx/>
                <a:uFillTx/>
                <a:latin typeface="Georgia"/>
                <a:ea typeface="+mn-ea"/>
                <a:cs typeface="+mn-cs"/>
              </a:rPr>
              <a:t>Sunday School</a:t>
            </a:r>
            <a:endParaRPr kumimoji="0" lang="en-US" sz="48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4800" b="1" dirty="0">
                <a:solidFill>
                  <a:prstClr val="black"/>
                </a:solidFill>
                <a:latin typeface="Georgia"/>
              </a:rPr>
              <a:t>Nathan Holmes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FF9E7204-8E69-908C-D2CF-17B9C7B5AD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8FCE3D8E-3795-99F4-E100-F4BC1B0583BD}"/>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752638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4CB4CF-B4EF-2AEC-CB83-D3BAC37EB46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9395D54-2AA6-A7F7-E31F-F6B78C37F0CA}"/>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Georgia"/>
                <a:ea typeface="+mn-ea"/>
                <a:cs typeface="+mn-cs"/>
              </a:rPr>
              <a:t>Judges 2:8-10 And Joshua the son of Nun, the servant of the LORD, died, being an hundred and ten years old. 9 And they buried him in the border of his inheritance in Timnath-</a:t>
            </a:r>
            <a:r>
              <a:rPr kumimoji="0" lang="en-US" sz="3600" b="1" i="0" u="none" strike="noStrike" kern="1200" cap="none" spc="0" normalizeH="0" baseline="0" noProof="0" dirty="0" err="1">
                <a:ln>
                  <a:noFill/>
                </a:ln>
                <a:solidFill>
                  <a:prstClr val="black"/>
                </a:solidFill>
                <a:effectLst/>
                <a:uLnTx/>
                <a:uFillTx/>
                <a:latin typeface="Georgia"/>
                <a:ea typeface="+mn-ea"/>
                <a:cs typeface="+mn-cs"/>
              </a:rPr>
              <a:t>heres</a:t>
            </a:r>
            <a:r>
              <a:rPr kumimoji="0" lang="en-US" sz="3600" b="1" i="0" u="none" strike="noStrike" kern="1200" cap="none" spc="0" normalizeH="0" baseline="0" noProof="0" dirty="0">
                <a:ln>
                  <a:noFill/>
                </a:ln>
                <a:solidFill>
                  <a:prstClr val="black"/>
                </a:solidFill>
                <a:effectLst/>
                <a:uLnTx/>
                <a:uFillTx/>
                <a:latin typeface="Georgia"/>
                <a:ea typeface="+mn-ea"/>
                <a:cs typeface="+mn-cs"/>
              </a:rPr>
              <a:t>, in the mount of Ephraim, on the north side of the hill </a:t>
            </a:r>
            <a:r>
              <a:rPr kumimoji="0" lang="en-US" sz="3600" b="1" i="0" u="none" strike="noStrike" kern="1200" cap="none" spc="0" normalizeH="0" baseline="0" noProof="0" dirty="0" err="1">
                <a:ln>
                  <a:noFill/>
                </a:ln>
                <a:solidFill>
                  <a:prstClr val="black"/>
                </a:solidFill>
                <a:effectLst/>
                <a:uLnTx/>
                <a:uFillTx/>
                <a:latin typeface="Georgia"/>
                <a:ea typeface="+mn-ea"/>
                <a:cs typeface="+mn-cs"/>
              </a:rPr>
              <a:t>Gaash</a:t>
            </a:r>
            <a:r>
              <a:rPr kumimoji="0" lang="en-US" sz="3600" b="1" i="0" u="none" strike="noStrike" kern="1200" cap="none" spc="0" normalizeH="0" baseline="0" noProof="0" dirty="0">
                <a:ln>
                  <a:noFill/>
                </a:ln>
                <a:solidFill>
                  <a:prstClr val="black"/>
                </a:solidFill>
                <a:effectLst/>
                <a:uLnTx/>
                <a:uFillTx/>
                <a:latin typeface="Georgia"/>
                <a:ea typeface="+mn-ea"/>
                <a:cs typeface="+mn-cs"/>
              </a:rPr>
              <a:t>. 10 And also all that generation were gathered unto their fathers: and there arose another generation after them, which knew not the LORD, nor yet the works which he had done for Israel.</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2922556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AD5C57-9AF5-79DD-8149-D092ED222A3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B7966D9-F09E-BE00-EA9D-85D841E41894}"/>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John 1:21-23 And they asked him, What then? Art thou Elias? And he saith, I am not. Art thou that prophet? And he answered, No. 22 Then said they unto him, Who art thou? that we may give an answer to them that sent us. What sayest thou of thyself? 23 He said, I am the voice of one crying in the wilderness, Make straight the way of the Lord, as said the prophet Esaias.</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4224860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FAC85F-9408-5DF9-C547-BC53B6EB7C8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97E0EC3-49E9-F4E7-EDE1-EBC021CF8D8E}"/>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Malachi 4:5 Behold, I will send you Elijah the prophet before the coming of the great and dreadful day of the LORD:</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5301063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91A11D-D212-2870-F398-5D9DD392600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5200931-BB40-2183-6278-4451BF266F9C}"/>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Georgia"/>
                <a:ea typeface="+mn-ea"/>
                <a:cs typeface="+mn-cs"/>
              </a:rPr>
              <a:t>Matthew 17:10-13 And his disciples asked him, saying, Why then say the scribes that Elias must first come? 11 And Jesus answered and said unto them, Elias truly shall first come, and restore all things. 12 But I say unto you, That Elias is come already, and they knew him not, but have done unto him whatsoever they listed. Likewise shall also the Son of man suffer of them. 13 Then the disciples understood that he </a:t>
            </a:r>
            <a:r>
              <a:rPr kumimoji="0" lang="en-US" sz="3600" b="1" i="0" u="none" strike="noStrike" kern="1200" cap="none" spc="0" normalizeH="0" baseline="0" noProof="0" dirty="0" err="1">
                <a:ln>
                  <a:noFill/>
                </a:ln>
                <a:solidFill>
                  <a:prstClr val="black"/>
                </a:solidFill>
                <a:effectLst/>
                <a:uLnTx/>
                <a:uFillTx/>
                <a:latin typeface="Georgia"/>
                <a:ea typeface="+mn-ea"/>
                <a:cs typeface="+mn-cs"/>
              </a:rPr>
              <a:t>spake</a:t>
            </a:r>
            <a:r>
              <a:rPr kumimoji="0" lang="en-US" sz="3600" b="1" i="0" u="none" strike="noStrike" kern="1200" cap="none" spc="0" normalizeH="0" baseline="0" noProof="0" dirty="0">
                <a:ln>
                  <a:noFill/>
                </a:ln>
                <a:solidFill>
                  <a:prstClr val="black"/>
                </a:solidFill>
                <a:effectLst/>
                <a:uLnTx/>
                <a:uFillTx/>
                <a:latin typeface="Georgia"/>
                <a:ea typeface="+mn-ea"/>
                <a:cs typeface="+mn-cs"/>
              </a:rPr>
              <a:t> unto them of John the Baptist.</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4732363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610BA9-8154-9C1C-2798-FA919AAAE91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745E30F-1D7A-0336-8943-77B0FB7A2A1E}"/>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Deuteronomy 18:15 The LORD thy God will raise up unto thee a Prophet from the midst of thee, of thy brethren, like unto me; unto him ye shall hearken;</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0534944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620E82-1E60-132D-24C9-1D11D9D9237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E7A4FB5-03D4-BF1B-E00F-34366120F234}"/>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23 He said, I am the voice of one crying in the wilderness, Make straight the way of the Lord, as said the prophet Esaias.</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0305260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C7F53C-3A7E-0A15-AAED-91C0C9F1AB5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14F6044-8346-6F58-1AFB-59B692B81ED3}"/>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John 1:24-27 And they which were sent were of the Pharisees. 25 And they asked him, and said unto him, Why </a:t>
            </a:r>
            <a:r>
              <a:rPr kumimoji="0" lang="en-US" sz="4000" b="1" i="0" u="none" strike="noStrike" kern="1200" cap="none" spc="0" normalizeH="0" baseline="0" noProof="0" dirty="0" err="1">
                <a:ln>
                  <a:noFill/>
                </a:ln>
                <a:solidFill>
                  <a:prstClr val="black"/>
                </a:solidFill>
                <a:effectLst/>
                <a:uLnTx/>
                <a:uFillTx/>
                <a:latin typeface="Georgia"/>
                <a:ea typeface="+mn-ea"/>
                <a:cs typeface="+mn-cs"/>
              </a:rPr>
              <a:t>baptizest</a:t>
            </a:r>
            <a:r>
              <a:rPr kumimoji="0" lang="en-US" sz="4000" b="1" i="0" u="none" strike="noStrike" kern="1200" cap="none" spc="0" normalizeH="0" baseline="0" noProof="0" dirty="0">
                <a:ln>
                  <a:noFill/>
                </a:ln>
                <a:solidFill>
                  <a:prstClr val="black"/>
                </a:solidFill>
                <a:effectLst/>
                <a:uLnTx/>
                <a:uFillTx/>
                <a:latin typeface="Georgia"/>
                <a:ea typeface="+mn-ea"/>
                <a:cs typeface="+mn-cs"/>
              </a:rPr>
              <a:t> thou then, if thou be not that Christ, nor Elias, neither that prophet? 26 John answered them, saying, I baptize with water: but there </a:t>
            </a:r>
            <a:r>
              <a:rPr kumimoji="0" lang="en-US" sz="4000" b="1" i="0" u="none" strike="noStrike" kern="1200" cap="none" spc="0" normalizeH="0" baseline="0" noProof="0" dirty="0" err="1">
                <a:ln>
                  <a:noFill/>
                </a:ln>
                <a:solidFill>
                  <a:prstClr val="black"/>
                </a:solidFill>
                <a:effectLst/>
                <a:uLnTx/>
                <a:uFillTx/>
                <a:latin typeface="Georgia"/>
                <a:ea typeface="+mn-ea"/>
                <a:cs typeface="+mn-cs"/>
              </a:rPr>
              <a:t>standeth</a:t>
            </a:r>
            <a:r>
              <a:rPr kumimoji="0" lang="en-US" sz="4000" b="1" i="0" u="none" strike="noStrike" kern="1200" cap="none" spc="0" normalizeH="0" baseline="0" noProof="0" dirty="0">
                <a:ln>
                  <a:noFill/>
                </a:ln>
                <a:solidFill>
                  <a:prstClr val="black"/>
                </a:solidFill>
                <a:effectLst/>
                <a:uLnTx/>
                <a:uFillTx/>
                <a:latin typeface="Georgia"/>
                <a:ea typeface="+mn-ea"/>
                <a:cs typeface="+mn-cs"/>
              </a:rPr>
              <a:t> one among you, whom ye know not; 27 He it is, who coming after me is preferred before me, whose shoe's latchet I am not worthy to unloose.</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983507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947D03-08E9-04B5-97ED-6FC0972F9C8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DCE6380-5B2A-1517-BAE8-5A15F8A4CF86}"/>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26 John answered them, saying, I baptize with water: but there </a:t>
            </a:r>
            <a:r>
              <a:rPr kumimoji="0" lang="en-US" sz="4000" b="1" i="0" u="none" strike="noStrike" kern="1200" cap="none" spc="0" normalizeH="0" baseline="0" noProof="0" dirty="0" err="1">
                <a:ln>
                  <a:noFill/>
                </a:ln>
                <a:solidFill>
                  <a:prstClr val="black"/>
                </a:solidFill>
                <a:effectLst/>
                <a:uLnTx/>
                <a:uFillTx/>
                <a:latin typeface="Georgia"/>
                <a:ea typeface="+mn-ea"/>
                <a:cs typeface="+mn-cs"/>
              </a:rPr>
              <a:t>standeth</a:t>
            </a:r>
            <a:r>
              <a:rPr kumimoji="0" lang="en-US" sz="4000" b="1" i="0" u="none" strike="noStrike" kern="1200" cap="none" spc="0" normalizeH="0" baseline="0" noProof="0" dirty="0">
                <a:ln>
                  <a:noFill/>
                </a:ln>
                <a:solidFill>
                  <a:prstClr val="black"/>
                </a:solidFill>
                <a:effectLst/>
                <a:uLnTx/>
                <a:uFillTx/>
                <a:latin typeface="Georgia"/>
                <a:ea typeface="+mn-ea"/>
                <a:cs typeface="+mn-cs"/>
              </a:rPr>
              <a:t> one among you, whom ye know not; 27 He it is, who coming after me is preferred before me, whose shoe's latchet I am not worthy to unloose.</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7120422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E71754-66EF-3077-ACC2-DAFFC1DE80E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0DBE511-0954-BD19-B5C1-D21C22CF77BB}"/>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John 1:28 These things were done in Bethabara beyond Jordan, where John was baptizing.</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4134625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ED8EAE-F34D-1AAD-9712-31FC162AE3E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10DDE05-A2DE-4DDE-7665-F6A97268D776}"/>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John 1:29 The next day John </a:t>
            </a:r>
            <a:r>
              <a:rPr kumimoji="0" lang="en-US" sz="4800" b="1" i="0" u="none" strike="noStrike" kern="1200" cap="none" spc="0" normalizeH="0" baseline="0" noProof="0" dirty="0" err="1">
                <a:ln>
                  <a:noFill/>
                </a:ln>
                <a:solidFill>
                  <a:prstClr val="black"/>
                </a:solidFill>
                <a:effectLst/>
                <a:uLnTx/>
                <a:uFillTx/>
                <a:latin typeface="Georgia"/>
                <a:ea typeface="+mn-ea"/>
                <a:cs typeface="+mn-cs"/>
              </a:rPr>
              <a:t>seeth</a:t>
            </a:r>
            <a:r>
              <a:rPr kumimoji="0" lang="en-US" sz="4800" b="1" i="0" u="none" strike="noStrike" kern="1200" cap="none" spc="0" normalizeH="0" baseline="0" noProof="0" dirty="0">
                <a:ln>
                  <a:noFill/>
                </a:ln>
                <a:solidFill>
                  <a:prstClr val="black"/>
                </a:solidFill>
                <a:effectLst/>
                <a:uLnTx/>
                <a:uFillTx/>
                <a:latin typeface="Georgia"/>
                <a:ea typeface="+mn-ea"/>
                <a:cs typeface="+mn-cs"/>
              </a:rPr>
              <a:t> Jesus coming unto him, and saith, Behold the Lamb of God, which taketh away the sin of the world.</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4531964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5C5F41-0982-5A65-5AD7-4644DC9956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2C3F895-9B5F-81ED-8A4A-3629C6A221C4}"/>
              </a:ext>
            </a:extLst>
          </p:cNvPr>
          <p:cNvSpPr txBox="1"/>
          <p:nvPr/>
        </p:nvSpPr>
        <p:spPr>
          <a:xfrm>
            <a:off x="457200" y="274320"/>
            <a:ext cx="11277600" cy="629426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dirty="0">
                <a:ln>
                  <a:noFill/>
                </a:ln>
                <a:solidFill>
                  <a:prstClr val="black"/>
                </a:solidFill>
                <a:effectLst/>
                <a:uLnTx/>
                <a:uFillTx/>
                <a:latin typeface="Georgia"/>
                <a:ea typeface="+mn-ea"/>
                <a:cs typeface="+mn-cs"/>
              </a:rPr>
              <a:t>John 1:19-34   And this is the record of John, when the Jews sent priests and Levites from Jerusalem to ask him, Who art thou?  20 And he confessed, and denied not; but confessed, I am not the Christ.  21 And they asked him, What then? Art thou Elias? And he saith, I am not. Art thou that prophet? And he answered, No.  22 Then said they unto him, Who art thou? that we may give an answer to them that sent us. What sayest thou of thyself?  23 He said, I am the voice of one crying in the wilderness, Make straight the way of the Lord, as said the prophet Esaias.  24 And they which were sent were of the Pharisees.  25 And they asked him, and said unto him, Why </a:t>
            </a:r>
            <a:r>
              <a:rPr kumimoji="0" lang="en-US" sz="2700" b="1" i="0" u="none" strike="noStrike" kern="1200" cap="none" spc="0" normalizeH="0" baseline="0" noProof="0" dirty="0" err="1">
                <a:ln>
                  <a:noFill/>
                </a:ln>
                <a:solidFill>
                  <a:prstClr val="black"/>
                </a:solidFill>
                <a:effectLst/>
                <a:uLnTx/>
                <a:uFillTx/>
                <a:latin typeface="Georgia"/>
                <a:ea typeface="+mn-ea"/>
                <a:cs typeface="+mn-cs"/>
              </a:rPr>
              <a:t>baptizest</a:t>
            </a:r>
            <a:r>
              <a:rPr kumimoji="0" lang="en-US" sz="2700" b="1" i="0" u="none" strike="noStrike" kern="1200" cap="none" spc="0" normalizeH="0" baseline="0" noProof="0" dirty="0">
                <a:ln>
                  <a:noFill/>
                </a:ln>
                <a:solidFill>
                  <a:prstClr val="black"/>
                </a:solidFill>
                <a:effectLst/>
                <a:uLnTx/>
                <a:uFillTx/>
                <a:latin typeface="Georgia"/>
                <a:ea typeface="+mn-ea"/>
                <a:cs typeface="+mn-cs"/>
              </a:rPr>
              <a:t> thou then, if thou be not that Christ, nor Elias, neither that prophet?  26 John answered them, saying, I baptize with water: but there </a:t>
            </a:r>
            <a:r>
              <a:rPr kumimoji="0" lang="en-US" sz="2700" b="1" i="0" u="none" strike="noStrike" kern="1200" cap="none" spc="0" normalizeH="0" baseline="0" noProof="0" dirty="0" err="1">
                <a:ln>
                  <a:noFill/>
                </a:ln>
                <a:solidFill>
                  <a:prstClr val="black"/>
                </a:solidFill>
                <a:effectLst/>
                <a:uLnTx/>
                <a:uFillTx/>
                <a:latin typeface="Georgia"/>
                <a:ea typeface="+mn-ea"/>
                <a:cs typeface="+mn-cs"/>
              </a:rPr>
              <a:t>standeth</a:t>
            </a:r>
            <a:r>
              <a:rPr kumimoji="0" lang="en-US" sz="2700" b="1" i="0" u="none" strike="noStrike" kern="1200" cap="none" spc="0" normalizeH="0" baseline="0" noProof="0" dirty="0">
                <a:ln>
                  <a:noFill/>
                </a:ln>
                <a:solidFill>
                  <a:prstClr val="black"/>
                </a:solidFill>
                <a:effectLst/>
                <a:uLnTx/>
                <a:uFillTx/>
                <a:latin typeface="Georgia"/>
                <a:ea typeface="+mn-ea"/>
                <a:cs typeface="+mn-cs"/>
              </a:rPr>
              <a:t> one among you, whom ye know not;  27 He it is, who coming after me is preferred before me, whose shoe's latchet I am not worthy to unloose.  </a:t>
            </a:r>
            <a:endParaRPr kumimoji="0" sz="27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445494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DE91D1-602C-8236-D74F-85255B9D9DE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26E3592-9433-FD77-0E26-4187657AE1FE}"/>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Isaiah 53:7 …he is brought as a </a:t>
            </a:r>
            <a:r>
              <a:rPr kumimoji="0" lang="en-US" sz="4800" b="1" i="0" u="sng" strike="noStrike" kern="1200" cap="none" spc="0" normalizeH="0" baseline="0" noProof="0" dirty="0">
                <a:ln>
                  <a:noFill/>
                </a:ln>
                <a:solidFill>
                  <a:prstClr val="black"/>
                </a:solidFill>
                <a:effectLst/>
                <a:uLnTx/>
                <a:uFillTx/>
                <a:latin typeface="Georgia"/>
                <a:ea typeface="+mn-ea"/>
                <a:cs typeface="+mn-cs"/>
              </a:rPr>
              <a:t>lamb</a:t>
            </a:r>
            <a:r>
              <a:rPr kumimoji="0" lang="en-US" sz="4800" b="1" i="0" u="none" strike="noStrike" kern="1200" cap="none" spc="0" normalizeH="0" baseline="0" noProof="0" dirty="0">
                <a:ln>
                  <a:noFill/>
                </a:ln>
                <a:solidFill>
                  <a:prstClr val="black"/>
                </a:solidFill>
                <a:effectLst/>
                <a:uLnTx/>
                <a:uFillTx/>
                <a:latin typeface="Georgia"/>
                <a:ea typeface="+mn-ea"/>
                <a:cs typeface="+mn-cs"/>
              </a:rPr>
              <a:t> to the slaughter…</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255603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EC536E-89D9-A83C-6BCA-03C3A9CD2EB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E4DBEF3-5523-EBAE-8895-3F13F83638CA}"/>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Genesis 22:8 And Abraham said, My son, God will provide </a:t>
            </a:r>
            <a:r>
              <a:rPr kumimoji="0" lang="en-US" sz="4800" b="1" i="0" u="sng" strike="noStrike" kern="1200" cap="none" spc="0" normalizeH="0" baseline="0" noProof="0" dirty="0">
                <a:ln>
                  <a:noFill/>
                </a:ln>
                <a:solidFill>
                  <a:prstClr val="black"/>
                </a:solidFill>
                <a:effectLst/>
                <a:uLnTx/>
                <a:uFillTx/>
                <a:latin typeface="Georgia"/>
                <a:ea typeface="+mn-ea"/>
                <a:cs typeface="+mn-cs"/>
              </a:rPr>
              <a:t>himself a lamb</a:t>
            </a:r>
            <a:r>
              <a:rPr kumimoji="0" lang="en-US" sz="4800" b="1" i="0" u="none" strike="noStrike" kern="1200" cap="none" spc="0" normalizeH="0" baseline="0" noProof="0" dirty="0">
                <a:ln>
                  <a:noFill/>
                </a:ln>
                <a:solidFill>
                  <a:prstClr val="black"/>
                </a:solidFill>
                <a:effectLst/>
                <a:uLnTx/>
                <a:uFillTx/>
                <a:latin typeface="Georgia"/>
                <a:ea typeface="+mn-ea"/>
                <a:cs typeface="+mn-cs"/>
              </a:rPr>
              <a:t> for a burnt offering…</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0756833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1C6EAB-EFAC-2352-1D53-21AC5EC4EA6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C898776-82B9-F3FD-6D31-0B558FFA735B}"/>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John 1:30-31 This is he of whom I said, After me cometh a man which is preferred before me: for he was before me. 31 And I knew him not: but that he should be made manifest to Israel, therefore am I come baptizing with water.</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7691229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5B6A6E-2F2A-DE22-781F-368446F7908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BBDFD3F-600A-F2D3-2AAF-646DD4B73187}"/>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31 And I knew him not: but that he should be made manifest to Israel, therefore am I come baptizing with water.</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3598455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9DD097-B767-11FF-DECA-11630628406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DFD2931-53A9-C795-BED6-6C53DEA4212B}"/>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2 Corinthians 4:5 For we preach not ourselves, but Christ Jesus the Lord; and ourselves your servants for Jesus' sake.</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5652722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9EC81A-BA96-7996-5606-77C462444A6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1F5B554-995B-7B68-ECBE-76C680FB9FD8}"/>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Georgia"/>
                <a:ea typeface="+mn-ea"/>
                <a:cs typeface="+mn-cs"/>
              </a:rPr>
              <a:t>John 3:30 He must increase, but I must decrease.</a:t>
            </a:r>
            <a:endParaRPr kumimoji="0" sz="5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8771248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2E4091-904F-1941-FC07-F8F9FAAB767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DCFB9AB-158A-3A93-6BC6-392B81BFAC7A}"/>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John 1:32-34 And John bare record, saying, I saw the Spirit descending from heaven like a dove, and it abode upon him. 33 And I knew him not: but he that sent me to baptize with water, the same said unto me, Upon whom thou shalt see the Spirit descending, and remaining on him, the same is he which </a:t>
            </a:r>
            <a:r>
              <a:rPr kumimoji="0" lang="en-US" sz="4000" b="1" i="0" u="none" strike="noStrike" kern="1200" cap="none" spc="0" normalizeH="0" baseline="0" noProof="0" dirty="0" err="1">
                <a:ln>
                  <a:noFill/>
                </a:ln>
                <a:solidFill>
                  <a:prstClr val="black"/>
                </a:solidFill>
                <a:effectLst/>
                <a:uLnTx/>
                <a:uFillTx/>
                <a:latin typeface="Georgia"/>
                <a:ea typeface="+mn-ea"/>
                <a:cs typeface="+mn-cs"/>
              </a:rPr>
              <a:t>baptizeth</a:t>
            </a:r>
            <a:r>
              <a:rPr kumimoji="0" lang="en-US" sz="4000" b="1" i="0" u="none" strike="noStrike" kern="1200" cap="none" spc="0" normalizeH="0" baseline="0" noProof="0" dirty="0">
                <a:ln>
                  <a:noFill/>
                </a:ln>
                <a:solidFill>
                  <a:prstClr val="black"/>
                </a:solidFill>
                <a:effectLst/>
                <a:uLnTx/>
                <a:uFillTx/>
                <a:latin typeface="Georgia"/>
                <a:ea typeface="+mn-ea"/>
                <a:cs typeface="+mn-cs"/>
              </a:rPr>
              <a:t> with the Holy Ghost. 34 And I saw, and bare record that this is the Son of God.</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093792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707B9B-F0F8-2CD7-9AD9-6CB7CF03C35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1DAA46C-6AC5-F203-4018-E5FFA34E11E6}"/>
              </a:ext>
            </a:extLst>
          </p:cNvPr>
          <p:cNvSpPr txBox="1"/>
          <p:nvPr/>
        </p:nvSpPr>
        <p:spPr>
          <a:xfrm>
            <a:off x="535170" y="297760"/>
            <a:ext cx="11121657" cy="1511084"/>
          </a:xfrm>
          <a:prstGeom prst="rect">
            <a:avLst/>
          </a:prstGeom>
          <a:noFill/>
        </p:spPr>
        <p:txBody>
          <a:bodyPr wrap="square" anchor="ctr"/>
          <a:lstStyle/>
          <a:p>
            <a:pPr lvl="0">
              <a:defRPr/>
            </a:pPr>
            <a:r>
              <a:rPr lang="en-US" sz="4000" b="1" dirty="0">
                <a:solidFill>
                  <a:prstClr val="black"/>
                </a:solidFill>
                <a:latin typeface="Georgia"/>
              </a:rPr>
              <a:t>1. Pass truth down faithfully to the next generation</a:t>
            </a:r>
            <a:endParaRPr kumimoji="0" lang="en-US" sz="4000" b="1" i="0" u="none" strike="noStrike" kern="1200" cap="none" spc="0" normalizeH="0" baseline="0" noProof="0" dirty="0">
              <a:ln>
                <a:noFill/>
              </a:ln>
              <a:solidFill>
                <a:prstClr val="black"/>
              </a:solidFill>
              <a:effectLst/>
              <a:uLnTx/>
              <a:uFillTx/>
              <a:latin typeface="Georgia"/>
              <a:ea typeface="+mn-ea"/>
              <a:cs typeface="+mn-cs"/>
            </a:endParaRPr>
          </a:p>
        </p:txBody>
      </p:sp>
      <p:sp>
        <p:nvSpPr>
          <p:cNvPr id="4" name="TextBox 3">
            <a:extLst>
              <a:ext uri="{FF2B5EF4-FFF2-40B4-BE49-F238E27FC236}">
                <a16:creationId xmlns:a16="http://schemas.microsoft.com/office/drawing/2014/main" id="{134C280E-C3B6-923C-E043-AF1A539D8A1A}"/>
              </a:ext>
            </a:extLst>
          </p:cNvPr>
          <p:cNvSpPr txBox="1"/>
          <p:nvPr/>
        </p:nvSpPr>
        <p:spPr>
          <a:xfrm>
            <a:off x="535163" y="2187045"/>
            <a:ext cx="11121657" cy="933481"/>
          </a:xfrm>
          <a:prstGeom prst="rect">
            <a:avLst/>
          </a:prstGeom>
          <a:noFill/>
        </p:spPr>
        <p:txBody>
          <a:bodyPr wrap="square" anchor="ctr"/>
          <a:lstStyle/>
          <a:p>
            <a:pPr>
              <a:defRPr/>
            </a:pPr>
            <a:r>
              <a:rPr lang="en-US" sz="4000" b="1" dirty="0">
                <a:solidFill>
                  <a:prstClr val="black"/>
                </a:solidFill>
                <a:latin typeface="Georgia"/>
              </a:rPr>
              <a:t>2. Do not mistake religion for truly knowing Christ</a:t>
            </a:r>
            <a:endParaRPr kumimoji="0" lang="en-US" sz="4000" b="1" i="0" u="none" strike="noStrike" kern="1200" cap="none" spc="0" normalizeH="0" baseline="0" noProof="0" dirty="0">
              <a:ln>
                <a:noFill/>
              </a:ln>
              <a:solidFill>
                <a:prstClr val="black"/>
              </a:solidFill>
              <a:effectLst/>
              <a:uLnTx/>
              <a:uFillTx/>
              <a:latin typeface="Georgia"/>
              <a:ea typeface="+mn-ea"/>
              <a:cs typeface="+mn-cs"/>
            </a:endParaRPr>
          </a:p>
        </p:txBody>
      </p:sp>
      <p:sp>
        <p:nvSpPr>
          <p:cNvPr id="5" name="TextBox 4">
            <a:extLst>
              <a:ext uri="{FF2B5EF4-FFF2-40B4-BE49-F238E27FC236}">
                <a16:creationId xmlns:a16="http://schemas.microsoft.com/office/drawing/2014/main" id="{E266089F-066E-AC01-8A46-8EA20DFEA1FB}"/>
              </a:ext>
            </a:extLst>
          </p:cNvPr>
          <p:cNvSpPr txBox="1"/>
          <p:nvPr/>
        </p:nvSpPr>
        <p:spPr>
          <a:xfrm>
            <a:off x="535163" y="3673864"/>
            <a:ext cx="11121657" cy="933482"/>
          </a:xfrm>
          <a:prstGeom prst="rect">
            <a:avLst/>
          </a:prstGeom>
          <a:noFill/>
        </p:spPr>
        <p:txBody>
          <a:bodyPr wrap="square" anchor="ctr"/>
          <a:lstStyle/>
          <a:p>
            <a:pPr>
              <a:defRPr/>
            </a:pPr>
            <a:r>
              <a:rPr lang="en-US" sz="4000" b="1" dirty="0">
                <a:solidFill>
                  <a:prstClr val="black"/>
                </a:solidFill>
                <a:latin typeface="Georgia"/>
              </a:rPr>
              <a:t>3. Make Jesus preferred above all things. </a:t>
            </a:r>
            <a:endParaRPr kumimoji="0" lang="en-US" sz="4000" b="1" i="0" u="none" strike="noStrike" kern="1200" cap="none" spc="0" normalizeH="0" baseline="0" noProof="0" dirty="0">
              <a:ln>
                <a:noFill/>
              </a:ln>
              <a:solidFill>
                <a:prstClr val="black"/>
              </a:solidFill>
              <a:effectLst/>
              <a:uLnTx/>
              <a:uFillTx/>
              <a:latin typeface="Georgia"/>
              <a:ea typeface="+mn-ea"/>
              <a:cs typeface="+mn-cs"/>
            </a:endParaRPr>
          </a:p>
        </p:txBody>
      </p:sp>
      <p:sp>
        <p:nvSpPr>
          <p:cNvPr id="6" name="TextBox 5">
            <a:extLst>
              <a:ext uri="{FF2B5EF4-FFF2-40B4-BE49-F238E27FC236}">
                <a16:creationId xmlns:a16="http://schemas.microsoft.com/office/drawing/2014/main" id="{8C9F8CC6-3488-0EA9-299D-68911D73A0B2}"/>
              </a:ext>
            </a:extLst>
          </p:cNvPr>
          <p:cNvSpPr txBox="1"/>
          <p:nvPr/>
        </p:nvSpPr>
        <p:spPr>
          <a:xfrm>
            <a:off x="535163" y="4905071"/>
            <a:ext cx="11402835" cy="1402174"/>
          </a:xfrm>
          <a:prstGeom prst="rect">
            <a:avLst/>
          </a:prstGeom>
          <a:noFill/>
        </p:spPr>
        <p:txBody>
          <a:bodyPr wrap="square" anchor="ctr"/>
          <a:lstStyle/>
          <a:p>
            <a:pPr>
              <a:defRPr/>
            </a:pPr>
            <a:r>
              <a:rPr lang="en-US" sz="4000" b="1" dirty="0">
                <a:solidFill>
                  <a:prstClr val="black"/>
                </a:solidFill>
                <a:latin typeface="Georgia"/>
              </a:rPr>
              <a:t>4. Obey God’s divine commission. </a:t>
            </a:r>
            <a:endParaRPr kumimoji="0" lang="en-US"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639492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F2DC79-607C-07CD-973D-1222BF6BD54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C737FE0-51A1-BE6F-8436-1E1B51922641}"/>
              </a:ext>
            </a:extLst>
          </p:cNvPr>
          <p:cNvSpPr txBox="1"/>
          <p:nvPr/>
        </p:nvSpPr>
        <p:spPr>
          <a:xfrm>
            <a:off x="457200" y="274320"/>
            <a:ext cx="11277600" cy="6294260"/>
          </a:xfrm>
          <a:prstGeom prst="rect">
            <a:avLst/>
          </a:prstGeom>
          <a:noFill/>
        </p:spPr>
        <p:txBody>
          <a:bodyPr wrap="square" anchor="ctr"/>
          <a:lstStyle/>
          <a:p>
            <a:pPr lvl="0" algn="just">
              <a:defRPr/>
            </a:pPr>
            <a:r>
              <a:rPr lang="en-US" sz="2800" b="1" dirty="0">
                <a:solidFill>
                  <a:prstClr val="black"/>
                </a:solidFill>
                <a:latin typeface="Georgia"/>
              </a:rPr>
              <a:t>28 These things were done in Bethabara beyond Jordan, where John was baptizing.  29 The next day John </a:t>
            </a:r>
            <a:r>
              <a:rPr lang="en-US" sz="2800" b="1" dirty="0" err="1">
                <a:solidFill>
                  <a:prstClr val="black"/>
                </a:solidFill>
                <a:latin typeface="Georgia"/>
              </a:rPr>
              <a:t>seeth</a:t>
            </a:r>
            <a:r>
              <a:rPr lang="en-US" sz="2800" b="1" dirty="0">
                <a:solidFill>
                  <a:prstClr val="black"/>
                </a:solidFill>
                <a:latin typeface="Georgia"/>
              </a:rPr>
              <a:t> Jesus coming unto him, and saith, Behold the Lamb of God, which taketh away the sin of the world.  30 This is he of whom I said, After me cometh a man which is preferred before me: for he was before me.  31 And I knew him not: but that he should be made manifest to Israel, therefore am I come baptizing with water.  32 And John bare record, saying, I saw the Spirit descending from heaven like a dove, and it abode upon him.  33 And I knew him not: but he that sent me to baptize with water, the same said unto me, Upon whom thou shalt see the Spirit descending, and remaining on him, the same is he which </a:t>
            </a:r>
            <a:r>
              <a:rPr lang="en-US" sz="2800" b="1" dirty="0" err="1">
                <a:solidFill>
                  <a:prstClr val="black"/>
                </a:solidFill>
                <a:latin typeface="Georgia"/>
              </a:rPr>
              <a:t>baptizeth</a:t>
            </a:r>
            <a:r>
              <a:rPr lang="en-US" sz="2800" b="1" dirty="0">
                <a:solidFill>
                  <a:prstClr val="black"/>
                </a:solidFill>
                <a:latin typeface="Georgia"/>
              </a:rPr>
              <a:t> with the Holy Ghost.  34 And I saw, and bare record that this is the Son of God.</a:t>
            </a:r>
            <a:endParaRPr kumimoji="0" sz="2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3246639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4E0C92-A91C-32ED-6D7E-00061E2A5DC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8DB935D-D854-3B04-2043-5E98EE071379}"/>
              </a:ext>
            </a:extLst>
          </p:cNvPr>
          <p:cNvSpPr txBox="1"/>
          <p:nvPr/>
        </p:nvSpPr>
        <p:spPr>
          <a:xfrm>
            <a:off x="937155" y="2730886"/>
            <a:ext cx="10317690" cy="1925764"/>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Georgia"/>
                <a:ea typeface="+mn-ea"/>
                <a:cs typeface="+mn-cs"/>
              </a:rPr>
              <a:t>Behold the Lamb of God: John 1:19-34</a:t>
            </a:r>
          </a:p>
        </p:txBody>
      </p:sp>
      <p:pic>
        <p:nvPicPr>
          <p:cNvPr id="4" name="Picture 3">
            <a:extLst>
              <a:ext uri="{FF2B5EF4-FFF2-40B4-BE49-F238E27FC236}">
                <a16:creationId xmlns:a16="http://schemas.microsoft.com/office/drawing/2014/main" id="{76ABB784-B782-D9B1-B6E6-E0F2336997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9F287353-190E-9CB9-DBF1-C4F146153798}"/>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Church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1377 S. 20</a:t>
            </a:r>
            <a:r>
              <a:rPr kumimoji="0" lang="en-US" sz="2000"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KY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TrueWordsBaptist.org</a:t>
            </a:r>
          </a:p>
        </p:txBody>
      </p:sp>
    </p:spTree>
    <p:extLst>
      <p:ext uri="{BB962C8B-B14F-4D97-AF65-F5344CB8AC3E}">
        <p14:creationId xmlns:p14="http://schemas.microsoft.com/office/powerpoint/2010/main" val="1440016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C8A8BC-0F59-C188-E275-60A9C607A31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FED03DD-A78A-139A-2E9A-AABC8071F17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John 20:31 But these are written, that ye might believe that Jesus is the Christ, the Son of God; and that believing ye might have life through his name.</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036176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574335-25A7-8CB6-C8CD-3AF7B68FF91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8A8B946-0A76-5BBF-0AAD-AB3A971FED7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John 1:1 In the beginning was the Word, and the Word was with God, and the Word was God.</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1259021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61BC8E-A349-6A2B-C746-3556843C3B4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3E34FC7-6C5F-FDE0-10CA-66C290FA50B0}"/>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John 1:19-20 And this is the record of John, when the Jews sent priests and Levites from Jerusalem to ask him, Who art thou? 20 And he confessed, and denied not; but confessed, I am not the Christ.</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2205328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D313C2-0CA1-6D90-92DF-410138AD910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AF19A5D-AB05-4C20-18CB-4B1C6839899F}"/>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Isaiah 40:3 The voice of him that </a:t>
            </a:r>
            <a:r>
              <a:rPr kumimoji="0" lang="en-US" sz="4800" b="1" i="0" u="none" strike="noStrike" kern="1200" cap="none" spc="0" normalizeH="0" baseline="0" noProof="0" dirty="0" err="1">
                <a:ln>
                  <a:noFill/>
                </a:ln>
                <a:solidFill>
                  <a:prstClr val="black"/>
                </a:solidFill>
                <a:effectLst/>
                <a:uLnTx/>
                <a:uFillTx/>
                <a:latin typeface="Georgia"/>
                <a:ea typeface="+mn-ea"/>
                <a:cs typeface="+mn-cs"/>
              </a:rPr>
              <a:t>crieth</a:t>
            </a:r>
            <a:r>
              <a:rPr kumimoji="0" lang="en-US" sz="4800" b="1" i="0" u="none" strike="noStrike" kern="1200" cap="none" spc="0" normalizeH="0" baseline="0" noProof="0" dirty="0">
                <a:ln>
                  <a:noFill/>
                </a:ln>
                <a:solidFill>
                  <a:prstClr val="black"/>
                </a:solidFill>
                <a:effectLst/>
                <a:uLnTx/>
                <a:uFillTx/>
                <a:latin typeface="Georgia"/>
                <a:ea typeface="+mn-ea"/>
                <a:cs typeface="+mn-cs"/>
              </a:rPr>
              <a:t> in the wilderness, Prepare ye the way of the LORD, make straight in the desert a highway for our God.</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1644192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C68017-DF77-08BC-6FA3-AFC73A52C19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CA110D4-A581-D40F-6D0A-B7B3FC5EEBBC}"/>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Malachi 3:1 Behold, I will send my messenger, and he shall prepare the way before me…</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9139204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107479</TotalTime>
  <Words>1426</Words>
  <Application>Microsoft Office PowerPoint</Application>
  <PresentationFormat>Widescreen</PresentationFormat>
  <Paragraphs>34</Paragraphs>
  <Slides>27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Nathan Holmes</cp:lastModifiedBy>
  <cp:revision>748</cp:revision>
  <cp:lastPrinted>2020-01-28T17:57:24Z</cp:lastPrinted>
  <dcterms:created xsi:type="dcterms:W3CDTF">2019-08-31T20:33:16Z</dcterms:created>
  <dcterms:modified xsi:type="dcterms:W3CDTF">2026-04-18T13:19:14Z</dcterms:modified>
</cp:coreProperties>
</file>