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0" r:id="rId4"/>
    <p:sldId id="2941" r:id="rId5"/>
    <p:sldId id="257" r:id="rId6"/>
    <p:sldId id="261" r:id="rId7"/>
    <p:sldId id="2966" r:id="rId8"/>
    <p:sldId id="2967" r:id="rId9"/>
    <p:sldId id="260" r:id="rId10"/>
    <p:sldId id="2968" r:id="rId11"/>
    <p:sldId id="2969" r:id="rId12"/>
    <p:sldId id="2973" r:id="rId13"/>
    <p:sldId id="2972" r:id="rId14"/>
    <p:sldId id="2971" r:id="rId15"/>
    <p:sldId id="2976" r:id="rId16"/>
    <p:sldId id="2974" r:id="rId17"/>
    <p:sldId id="2975" r:id="rId18"/>
    <p:sldId id="2977" r:id="rId1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Luke 1:26-38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Luke 1:30-31  And the angel said unto her, Fear not, Mary: for thou hast found favour with God. 31 And, behold, thou shalt conceive in thy womb, and bring forth a son, and shalt call his name JESUS.</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Luke 1:32-33  He shall be great, and shall be called the Son of the Highest: and the Lord God shall give unto him the throne of his father David: 33 And he shall reign over the house of Jacob for ever; and of his kingdom there shall be no end.</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9AF5C-9E46-0633-737E-3B09FFF2A0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14DD2DA-E46E-845F-481A-A726A73C306F}"/>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Luke 1:34  Then said Mary unto the angel, How shall this be, seeing I know not a man?</a:t>
            </a:r>
          </a:p>
        </p:txBody>
      </p:sp>
    </p:spTree>
    <p:extLst>
      <p:ext uri="{BB962C8B-B14F-4D97-AF65-F5344CB8AC3E}">
        <p14:creationId xmlns:p14="http://schemas.microsoft.com/office/powerpoint/2010/main" val="4143738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6973C-403A-5A41-AF25-73BABAB36EE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4E93D1D-E564-07B2-5EF7-E2AA2D9E443A}"/>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Luke 1:35  And the angel answered and said unto her, The Holy Ghost shall come upon thee, and the power of the Highest shall overshadow thee: therefore also that holy thing which shall be born of thee shall be called the Son of God.</a:t>
            </a:r>
          </a:p>
        </p:txBody>
      </p:sp>
    </p:spTree>
    <p:extLst>
      <p:ext uri="{BB962C8B-B14F-4D97-AF65-F5344CB8AC3E}">
        <p14:creationId xmlns:p14="http://schemas.microsoft.com/office/powerpoint/2010/main" val="1513764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60EF1-F749-04F9-66D3-8207DDC7DC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32BDD2-8949-98C0-5C7B-DB0BCBF28F54}"/>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Genesis 3:15  And I will put enmity between thee and the woman, and between thy seed and her seed; it shall bruise thy head, and thou shalt bruise his heel.</a:t>
            </a:r>
          </a:p>
        </p:txBody>
      </p:sp>
    </p:spTree>
    <p:extLst>
      <p:ext uri="{BB962C8B-B14F-4D97-AF65-F5344CB8AC3E}">
        <p14:creationId xmlns:p14="http://schemas.microsoft.com/office/powerpoint/2010/main" val="1569669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3225D-4733-6272-23F3-D5F35B6F91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276D696-5337-E8FC-1714-A9878743324A}"/>
              </a:ext>
            </a:extLst>
          </p:cNvPr>
          <p:cNvSpPr txBox="1"/>
          <p:nvPr/>
        </p:nvSpPr>
        <p:spPr>
          <a:xfrm>
            <a:off x="457200" y="457200"/>
            <a:ext cx="11274552" cy="558614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100" b="1" i="0" u="none" strike="noStrike" kern="1200" cap="none" spc="0" normalizeH="0" baseline="0" noProof="0">
                <a:ln>
                  <a:noFill/>
                </a:ln>
                <a:solidFill>
                  <a:srgbClr val="000000"/>
                </a:solidFill>
                <a:effectLst/>
                <a:uLnTx/>
                <a:uFillTx/>
                <a:latin typeface="Georgia"/>
                <a:ea typeface="+mn-ea"/>
                <a:cs typeface="+mn-cs"/>
              </a:rPr>
              <a:t>Luke 1:36-37  And, behold, thy cousin Elisabeth, she hath also conceived a son in her old age: and this is the sixth month with her, who was called barren. 37 For with God nothing shall be impossible.</a:t>
            </a:r>
          </a:p>
        </p:txBody>
      </p:sp>
    </p:spTree>
    <p:extLst>
      <p:ext uri="{BB962C8B-B14F-4D97-AF65-F5344CB8AC3E}">
        <p14:creationId xmlns:p14="http://schemas.microsoft.com/office/powerpoint/2010/main" val="2426200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97AED-367C-525C-490E-2BED724DEE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0495DF-07CB-6CD0-2682-4AA6249AEC85}"/>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Genesis 18:14  Is any thing too hard for the LORD? At the time appointed I will return unto thee, according to the time of life, and Sarah shall have a son.</a:t>
            </a:r>
          </a:p>
        </p:txBody>
      </p:sp>
    </p:spTree>
    <p:extLst>
      <p:ext uri="{BB962C8B-B14F-4D97-AF65-F5344CB8AC3E}">
        <p14:creationId xmlns:p14="http://schemas.microsoft.com/office/powerpoint/2010/main" val="3991382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89FA9-BA1C-569F-88C7-75F273BC06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52BFB7-7DE5-63AB-D934-1A3060234867}"/>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Luke 1:38  And Mary said, Behold the handmaid of the Lord; be it unto me according to thy word. And the angel departed from her.</a:t>
            </a:r>
          </a:p>
        </p:txBody>
      </p:sp>
    </p:spTree>
    <p:extLst>
      <p:ext uri="{BB962C8B-B14F-4D97-AF65-F5344CB8AC3E}">
        <p14:creationId xmlns:p14="http://schemas.microsoft.com/office/powerpoint/2010/main" val="3725847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7BE66-5AA8-DA92-55A4-80E3C0244F7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CF54C8-CD35-EA17-C08F-20C49485F8CD}"/>
              </a:ext>
            </a:extLst>
          </p:cNvPr>
          <p:cNvSpPr txBox="1"/>
          <p:nvPr/>
        </p:nvSpPr>
        <p:spPr>
          <a:xfrm>
            <a:off x="457200" y="352425"/>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God often works through ordinary people in overlooked places.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2.	God’s plans are not limited by human ability.</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3.	Nothing is impossible with God.</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4.	The right response to God is not delay.</a:t>
            </a:r>
          </a:p>
        </p:txBody>
      </p:sp>
    </p:spTree>
    <p:extLst>
      <p:ext uri="{BB962C8B-B14F-4D97-AF65-F5344CB8AC3E}">
        <p14:creationId xmlns:p14="http://schemas.microsoft.com/office/powerpoint/2010/main" val="3190237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340197"/>
          </a:xfrm>
          <a:prstGeom prst="rect">
            <a:avLst/>
          </a:prstGeom>
          <a:noFill/>
        </p:spPr>
        <p:txBody>
          <a:bodyPr wrap="square">
            <a:spAutoFit/>
          </a:bodyPr>
          <a:lstStyle/>
          <a:p>
            <a:pPr algn="just">
              <a:defRPr sz="4800" b="1">
                <a:solidFill>
                  <a:srgbClr val="000000"/>
                </a:solidFill>
                <a:latin typeface="Georgia"/>
              </a:defRPr>
            </a:pPr>
            <a:r>
              <a:rPr lang="en-US" sz="2900" b="1"/>
              <a:t>Luke 1:26-38  And in the sixth month the angel Gabriel was sent from God unto a city of Galilee, named Nazareth, 27 To a virgin espoused to a man whose name was Joseph, of the house of David; and the virgin's name was Mary. 28 And the angel came in unto her, and said, Hail, thou that art highly favoured, the Lord is with thee: blessed art thou among women. 29 And when she saw him, she was troubled at his saying, and cast in her mind what manner of salutation this should be. 30 And the angel said unto her, Fear not, Mary: for thou hast found favour with God. 31 And, behold, thou shalt conceive in thy womb, and bring forth a son, and shalt call his name JESUS. 32 He shall be great, and shall be called the Son of the Highest: and the Lord God shall give unto him the throne of his father David: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FB09D-8075-62E3-0202-84B658CC80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0248465-2829-D0CC-20E3-F87FE4650D4D}"/>
              </a:ext>
            </a:extLst>
          </p:cNvPr>
          <p:cNvSpPr txBox="1"/>
          <p:nvPr/>
        </p:nvSpPr>
        <p:spPr>
          <a:xfrm>
            <a:off x="238125" y="180115"/>
            <a:ext cx="11696700" cy="6093976"/>
          </a:xfrm>
          <a:prstGeom prst="rect">
            <a:avLst/>
          </a:prstGeom>
          <a:noFill/>
        </p:spPr>
        <p:txBody>
          <a:bodyPr wrap="square">
            <a:spAutoFit/>
          </a:bodyPr>
          <a:lstStyle/>
          <a:p>
            <a:pPr algn="just">
              <a:defRPr sz="4800" b="1">
                <a:solidFill>
                  <a:srgbClr val="000000"/>
                </a:solidFill>
                <a:latin typeface="Georgia"/>
              </a:defRPr>
            </a:pPr>
            <a:r>
              <a:rPr lang="en-US" sz="3000" b="1"/>
              <a:t>Luke 1:33-38  And he shall reign over the house of Jacob for ever; and of his kingdom there shall be no end. 34 Then said Mary unto the angel, How shall this be, seeing I know not a man? 35 And the angel answered and said unto her, The Holy Ghost shall come upon thee, and the power of the Highest shall overshadow thee: therefore also that holy thing which shall be born of thee shall be called the Son of God. 36 And, behold, thy cousin Elisabeth, she hath also conceived a son in her old age: and this is the sixth month with her, who was called barren. 37 For with God nothing shall be impossible. 38 And Mary said, Behold the handmaid of the Lord; be it unto me according to thy word. And the angel departed from her.</a:t>
            </a:r>
          </a:p>
        </p:txBody>
      </p:sp>
    </p:spTree>
    <p:extLst>
      <p:ext uri="{BB962C8B-B14F-4D97-AF65-F5344CB8AC3E}">
        <p14:creationId xmlns:p14="http://schemas.microsoft.com/office/powerpoint/2010/main" val="2575787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275774"/>
            <a:ext cx="11357373" cy="2296226"/>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Be It Unto Me:</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Luke 1:26-38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algn="just">
              <a:defRPr sz="4800" b="1">
                <a:solidFill>
                  <a:srgbClr val="000000"/>
                </a:solidFill>
                <a:latin typeface="Georgia"/>
              </a:defRPr>
            </a:pPr>
            <a:r>
              <a:rPr lang="en-US" sz="6600" b="1"/>
              <a:t>Luke 1:26  And in the sixth month the angel Gabriel was sent from God unto a city of Galilee, named Nazareth,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Luke 1:27  To a virgin espoused to a man whose name was Joseph, of the house of David; and the virgin's name was Mary.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755422"/>
          </a:xfrm>
          <a:prstGeom prst="rect">
            <a:avLst/>
          </a:prstGeom>
          <a:noFill/>
        </p:spPr>
        <p:txBody>
          <a:bodyPr wrap="square">
            <a:spAutoFit/>
          </a:bodyPr>
          <a:lstStyle/>
          <a:p>
            <a:pPr algn="just">
              <a:defRPr sz="4800" b="1">
                <a:solidFill>
                  <a:srgbClr val="000000"/>
                </a:solidFill>
                <a:latin typeface="Georgia"/>
              </a:defRPr>
            </a:pPr>
            <a:r>
              <a:rPr lang="en-US" sz="4600" b="1"/>
              <a:t>2 Samuel 7:12-13  And when thy days be fulfilled, and thou shalt sleep with thy fathers, I will set up thy seed after thee, which shall proceed out of thy bowels, and I will establish his kingdom.  13 He shall build an house for my name, and I will stablish the throne of his kingdom for ever.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632311"/>
          </a:xfrm>
          <a:prstGeom prst="rect">
            <a:avLst/>
          </a:prstGeom>
          <a:noFill/>
        </p:spPr>
        <p:txBody>
          <a:bodyPr wrap="square">
            <a:spAutoFit/>
          </a:bodyPr>
          <a:lstStyle/>
          <a:p>
            <a:pPr algn="just">
              <a:defRPr sz="4800" b="1">
                <a:solidFill>
                  <a:srgbClr val="000000"/>
                </a:solidFill>
                <a:latin typeface="Georgia"/>
              </a:defRPr>
            </a:pPr>
            <a:r>
              <a:rPr lang="en-US" sz="6000"/>
              <a:t>Luke 1:28  And the angel came in unto her, and said, Hail, thou that art highly favoured, the Lord is with thee: blessed art thou among women.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a:t>Luke 1:29  And when she saw him, she was troubled at his saying, and cast in her mind what manner of salutation this should be.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5745</TotalTime>
  <Words>932</Words>
  <Application>Microsoft Office PowerPoint</Application>
  <PresentationFormat>Custom</PresentationFormat>
  <Paragraphs>25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26</cp:revision>
  <dcterms:created xsi:type="dcterms:W3CDTF">2013-01-27T09:14:16Z</dcterms:created>
  <dcterms:modified xsi:type="dcterms:W3CDTF">2026-04-14T00:34:45Z</dcterms:modified>
  <cp:category/>
</cp:coreProperties>
</file>