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0" r:id="rId4"/>
    <p:sldId id="2941" r:id="rId5"/>
    <p:sldId id="257" r:id="rId6"/>
    <p:sldId id="261" r:id="rId7"/>
    <p:sldId id="2966" r:id="rId8"/>
    <p:sldId id="2967" r:id="rId9"/>
    <p:sldId id="260" r:id="rId10"/>
    <p:sldId id="2968" r:id="rId11"/>
    <p:sldId id="2970" r:id="rId12"/>
    <p:sldId id="2971" r:id="rId13"/>
    <p:sldId id="2972" r:id="rId14"/>
    <p:sldId id="2973" r:id="rId15"/>
    <p:sldId id="2974" r:id="rId16"/>
    <p:sldId id="2975" r:id="rId17"/>
    <p:sldId id="2976" r:id="rId1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Mark 1:9-20</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Robert Hayes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1 John 5:7  For there are three that bear record in heaven, the Father, the Word, and the Holy Ghost: and these three are one.</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D0717-4D3D-4276-C683-8A1E1695FE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4B8892-71ED-9E4C-C85A-4C50FAC62C76}"/>
              </a:ext>
            </a:extLst>
          </p:cNvPr>
          <p:cNvSpPr txBox="1"/>
          <p:nvPr/>
        </p:nvSpPr>
        <p:spPr>
          <a:xfrm>
            <a:off x="457200" y="355604"/>
            <a:ext cx="11274552" cy="286232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Mark 1:12  And immediately the Spirit driveth him into the wilderness.</a:t>
            </a:r>
          </a:p>
        </p:txBody>
      </p:sp>
    </p:spTree>
    <p:extLst>
      <p:ext uri="{BB962C8B-B14F-4D97-AF65-F5344CB8AC3E}">
        <p14:creationId xmlns:p14="http://schemas.microsoft.com/office/powerpoint/2010/main" val="3191941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F9846-3F60-45FB-684E-BB671D3DFA5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2FABBF-4DE3-271F-9A7A-9CA6CCC8870F}"/>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Mark 1:13  And he was there in the wilderness forty days, tempted of Satan; and was with the wild beasts; and the angels ministered unto him.</a:t>
            </a:r>
          </a:p>
        </p:txBody>
      </p:sp>
    </p:spTree>
    <p:extLst>
      <p:ext uri="{BB962C8B-B14F-4D97-AF65-F5344CB8AC3E}">
        <p14:creationId xmlns:p14="http://schemas.microsoft.com/office/powerpoint/2010/main" val="1371823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819A1-E0C7-F5C8-CA54-1ECC9CFB37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D1685D-49AD-B3B7-F66B-0A8CD2F917CE}"/>
              </a:ext>
            </a:extLst>
          </p:cNvPr>
          <p:cNvSpPr txBox="1"/>
          <p:nvPr/>
        </p:nvSpPr>
        <p:spPr>
          <a:xfrm>
            <a:off x="457200" y="355604"/>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Mark 1:14-15  Now after that John was put in prison, Jesus came into Galilee, preaching the gospel of the kingdom of God, 15 And saying, The time is fulfilled, and the kingdom of God is at hand: repent ye, and believe the gospel.</a:t>
            </a:r>
          </a:p>
        </p:txBody>
      </p:sp>
    </p:spTree>
    <p:extLst>
      <p:ext uri="{BB962C8B-B14F-4D97-AF65-F5344CB8AC3E}">
        <p14:creationId xmlns:p14="http://schemas.microsoft.com/office/powerpoint/2010/main" val="3604773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E9ADE-5CAD-A12F-C803-93BFCC8672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24C6CC-1C55-2D69-C61C-DC70CC580B39}"/>
              </a:ext>
            </a:extLst>
          </p:cNvPr>
          <p:cNvSpPr txBox="1"/>
          <p:nvPr/>
        </p:nvSpPr>
        <p:spPr>
          <a:xfrm>
            <a:off x="457200" y="355604"/>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Mark 1:16-17  Now as he walked by the sea of Galilee, he saw Simon and Andrew his brother casting a net into the sea: for they were fishers. 17 And Jesus said unto them, Come ye after me, and I will make you to become fishers of men.</a:t>
            </a:r>
          </a:p>
        </p:txBody>
      </p:sp>
    </p:spTree>
    <p:extLst>
      <p:ext uri="{BB962C8B-B14F-4D97-AF65-F5344CB8AC3E}">
        <p14:creationId xmlns:p14="http://schemas.microsoft.com/office/powerpoint/2010/main" val="3608590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73948-FC1D-2B8B-AAF2-A07DF72704C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3F4913-76C3-6397-0F26-1BBCA44B0D9C}"/>
              </a:ext>
            </a:extLst>
          </p:cNvPr>
          <p:cNvSpPr txBox="1"/>
          <p:nvPr/>
        </p:nvSpPr>
        <p:spPr>
          <a:xfrm>
            <a:off x="457200" y="355604"/>
            <a:ext cx="11274552" cy="55092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8800" b="1" i="0" u="none" strike="noStrike" kern="1200" cap="none" spc="0" normalizeH="0" baseline="0" noProof="0">
                <a:ln>
                  <a:noFill/>
                </a:ln>
                <a:solidFill>
                  <a:srgbClr val="000000"/>
                </a:solidFill>
                <a:effectLst/>
                <a:uLnTx/>
                <a:uFillTx/>
                <a:latin typeface="Georgia"/>
                <a:ea typeface="+mn-ea"/>
                <a:cs typeface="+mn-cs"/>
              </a:rPr>
              <a:t>Mark 1:18  And straightway they forsook their nets, and followed him.</a:t>
            </a:r>
          </a:p>
        </p:txBody>
      </p:sp>
    </p:spTree>
    <p:extLst>
      <p:ext uri="{BB962C8B-B14F-4D97-AF65-F5344CB8AC3E}">
        <p14:creationId xmlns:p14="http://schemas.microsoft.com/office/powerpoint/2010/main" val="856011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E348D-67DD-2F07-D2F0-955F72752FC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CA6710-FB78-BD4B-0EDD-2FFD553944AF}"/>
              </a:ext>
            </a:extLst>
          </p:cNvPr>
          <p:cNvSpPr txBox="1"/>
          <p:nvPr/>
        </p:nvSpPr>
        <p:spPr>
          <a:xfrm>
            <a:off x="457200" y="266153"/>
            <a:ext cx="11274552" cy="632480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500" b="1" i="0" u="none" strike="noStrike" kern="1200" cap="none" spc="0" normalizeH="0" baseline="0" noProof="0">
                <a:ln>
                  <a:noFill/>
                </a:ln>
                <a:solidFill>
                  <a:srgbClr val="000000"/>
                </a:solidFill>
                <a:effectLst/>
                <a:uLnTx/>
                <a:uFillTx/>
                <a:latin typeface="Georgia"/>
                <a:ea typeface="+mn-ea"/>
                <a:cs typeface="+mn-cs"/>
              </a:rPr>
              <a:t>Mark 1:19-20  And when he had gone a little further thence, he saw James the son of Zebedee, and John his brother, who also were in the ship mending their nets. 20 And straightway he called them: and they left their father Zebedee in the ship with the hired servants, and went after him.</a:t>
            </a:r>
          </a:p>
        </p:txBody>
      </p:sp>
    </p:spTree>
    <p:extLst>
      <p:ext uri="{BB962C8B-B14F-4D97-AF65-F5344CB8AC3E}">
        <p14:creationId xmlns:p14="http://schemas.microsoft.com/office/powerpoint/2010/main" val="3662572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29BF6-6223-04B7-15E4-04A1F3B0125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1AB3C6-6A0B-D45D-B0F8-E43AF12A2527}"/>
              </a:ext>
            </a:extLst>
          </p:cNvPr>
          <p:cNvSpPr txBox="1"/>
          <p:nvPr/>
        </p:nvSpPr>
        <p:spPr>
          <a:xfrm>
            <a:off x="457200" y="355604"/>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1.	When Jesus calls, the response should be immediate.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2.	Following Jesus requires leaving something behind.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3.	Jesus takes ordinary people and gives them a greater purpose.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4.	Delayed obedience is not obedience. </a:t>
            </a:r>
          </a:p>
        </p:txBody>
      </p:sp>
    </p:spTree>
    <p:extLst>
      <p:ext uri="{BB962C8B-B14F-4D97-AF65-F5344CB8AC3E}">
        <p14:creationId xmlns:p14="http://schemas.microsoft.com/office/powerpoint/2010/main" val="1546347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0237"/>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Mark 1:9-20  And it came to pass in those days, that Jesus came from Nazareth of Galilee, and was baptized of John in Jordan.  10 And straightway coming up out of the water, he saw the heavens opened, and the Spirit like a dove descending upon him:  11 And there came a voice from heaven, saying, Thou art my beloved Son, in whom I am well pleased.  12 And immediately the Spirit driveth him into the wilderness.  13 And he was there in the wilderness forty days, tempted of Satan; and was with the wild beasts; and the angels ministered unto him.  14 Now after that John was put in prison, Jesus came into Galilee, preaching the gospel of the kingdom of God,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7A571-0B28-7DF8-F4BB-0D58A672754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FB4B4A-037B-A75A-C8E2-0EA571E8FAD5}"/>
              </a:ext>
            </a:extLst>
          </p:cNvPr>
          <p:cNvSpPr txBox="1"/>
          <p:nvPr/>
        </p:nvSpPr>
        <p:spPr>
          <a:xfrm>
            <a:off x="238125" y="180115"/>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Mark 1:15-20  And saying, The time is fulfilled, and the kingdom of God is at hand: repent ye, and believe the gospel.  16 Now as he walked by the sea of Galilee, he saw Simon and Andrew his brother casting a net into the sea: for they were fishers.  17 And Jesus said unto them, Come ye after me, and I will make you to become fishers of men.  18 And straightway they forsook their nets, and followed him.  19 And when he had gone a little further thence, he saw James the son of Zebedee, and John his brother, who also were in the ship mending their nets.  20 And straightway he called them: and they left their father Zebedee in the ship with the hired servants, and went after him.</a:t>
            </a:r>
          </a:p>
        </p:txBody>
      </p:sp>
    </p:spTree>
    <p:extLst>
      <p:ext uri="{BB962C8B-B14F-4D97-AF65-F5344CB8AC3E}">
        <p14:creationId xmlns:p14="http://schemas.microsoft.com/office/powerpoint/2010/main" val="988889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525496"/>
            <a:ext cx="11357373" cy="2205530"/>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Follow Me Immediately:</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Mark 1:9-20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Acts 19:4  Then said Paul, John verily baptized with the baptism of repentance, saying unto the people, that they should believe on him which should come after him, that is, on Christ Jesus.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37932"/>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Mark 1:9  And it came to pass in those days, that Jesus came from Nazareth of Galilee, and was baptized of John in Jordan.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6294"/>
            <a:ext cx="11274552" cy="6247864"/>
          </a:xfrm>
          <a:prstGeom prst="rect">
            <a:avLst/>
          </a:prstGeom>
          <a:noFill/>
        </p:spPr>
        <p:txBody>
          <a:bodyPr wrap="square">
            <a:spAutoFit/>
          </a:bodyPr>
          <a:lstStyle/>
          <a:p>
            <a:pPr algn="just">
              <a:defRPr sz="4800" b="1">
                <a:solidFill>
                  <a:srgbClr val="000000"/>
                </a:solidFill>
                <a:latin typeface="Georgia"/>
              </a:defRPr>
            </a:pPr>
            <a:r>
              <a:rPr lang="en-US" sz="8000" b="1"/>
              <a:t>John 1:46  And Nathanael said unto him, Can there any good thing come out of Nazareth?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186309"/>
          </a:xfrm>
          <a:prstGeom prst="rect">
            <a:avLst/>
          </a:prstGeom>
          <a:noFill/>
        </p:spPr>
        <p:txBody>
          <a:bodyPr wrap="square">
            <a:spAutoFit/>
          </a:bodyPr>
          <a:lstStyle/>
          <a:p>
            <a:pPr algn="just">
              <a:defRPr sz="4800" b="1">
                <a:solidFill>
                  <a:srgbClr val="000000"/>
                </a:solidFill>
                <a:latin typeface="Georgia"/>
              </a:defRPr>
            </a:pPr>
            <a:r>
              <a:rPr lang="en-US" sz="4400"/>
              <a:t>Matthew 3:13-15  Then cometh Jesus from Galilee to Jordan unto John, to be baptized of him. 14 But John forbad him, saying, I have need to be baptized of thee, and comest thou to me? 15 And Jesus answering said unto him, Suffer it to be so now: for thus it becometh us to fulfil all righteousness. Then he suffered him.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algn="just">
              <a:defRPr sz="4800" b="1">
                <a:solidFill>
                  <a:srgbClr val="000000"/>
                </a:solidFill>
                <a:latin typeface="Georgia"/>
              </a:defRPr>
            </a:pPr>
            <a:r>
              <a:rPr lang="en-US" sz="4800"/>
              <a:t>Mark 1:10-11  And straightway coming up out of the water, he saw the heavens opened, and the Spirit like a dove descending upon him: 11 And there came a voice from heaven, saying, Thou art my beloved Son, in whom I am well pleased.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5748</TotalTime>
  <Words>846</Words>
  <Application>Microsoft Office PowerPoint</Application>
  <PresentationFormat>Custom</PresentationFormat>
  <Paragraphs>24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28</cp:revision>
  <dcterms:created xsi:type="dcterms:W3CDTF">2013-01-27T09:14:16Z</dcterms:created>
  <dcterms:modified xsi:type="dcterms:W3CDTF">2026-04-06T18:12:30Z</dcterms:modified>
  <cp:category/>
</cp:coreProperties>
</file>