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940" r:id="rId2"/>
    <p:sldId id="256" r:id="rId3"/>
    <p:sldId id="2969" r:id="rId4"/>
    <p:sldId id="2941" r:id="rId5"/>
    <p:sldId id="257" r:id="rId6"/>
    <p:sldId id="261" r:id="rId7"/>
    <p:sldId id="2966" r:id="rId8"/>
    <p:sldId id="2967" r:id="rId9"/>
    <p:sldId id="260" r:id="rId10"/>
    <p:sldId id="2968" r:id="rId11"/>
    <p:sldId id="2970" r:id="rId12"/>
    <p:sldId id="2971" r:id="rId13"/>
    <p:sldId id="2972" r:id="rId14"/>
    <p:sldId id="2973" r:id="rId15"/>
    <p:sldId id="2974" r:id="rId16"/>
    <p:sldId id="2975" r:id="rId17"/>
    <p:sldId id="2976" r:id="rId18"/>
    <p:sldId id="2977" r:id="rId19"/>
    <p:sldId id="2978" r:id="rId20"/>
    <p:sldId id="2979" r:id="rId21"/>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96" d="100"/>
          <a:sy n="96" d="100"/>
        </p:scale>
        <p:origin x="1038"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4/6/2026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4/6/2026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4/6/2026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4/6/2026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4/6/2026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4/6/2026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4/6/2026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4/6/2026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4/6/2026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4/6/2026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4/6/2026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4/6/2026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374371" y="2131757"/>
            <a:ext cx="11357373" cy="2979735"/>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lang="en-US" sz="6598" b="1">
                <a:solidFill>
                  <a:prstClr val="black"/>
                </a:solidFill>
                <a:latin typeface="Georgia"/>
              </a:rPr>
              <a:t>Matthew 1:18-25</a:t>
            </a:r>
            <a:endParaRPr kumimoji="0" lang="en-US" sz="6598"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Reading by</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Chris Knowsley</a:t>
            </a:r>
            <a:endParaRPr kumimoji="0" lang="en-US" sz="4799"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21702563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DBFFDE-9A97-815D-928C-3C2F3E24BC9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C04A159-15A9-CCC6-08FA-ADC4A996F51E}"/>
              </a:ext>
            </a:extLst>
          </p:cNvPr>
          <p:cNvSpPr txBox="1"/>
          <p:nvPr/>
        </p:nvSpPr>
        <p:spPr>
          <a:xfrm>
            <a:off x="457200" y="355604"/>
            <a:ext cx="11274552" cy="6001643"/>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800" b="1" i="0" u="none" strike="noStrike" kern="1200" cap="none" spc="0" normalizeH="0" baseline="0" noProof="0">
                <a:ln>
                  <a:noFill/>
                </a:ln>
                <a:solidFill>
                  <a:srgbClr val="000000"/>
                </a:solidFill>
                <a:effectLst/>
                <a:uLnTx/>
                <a:uFillTx/>
                <a:latin typeface="Georgia"/>
                <a:ea typeface="+mn-ea"/>
                <a:cs typeface="+mn-cs"/>
              </a:rPr>
              <a:t>Matthew 1:20  But while he thought on these things, behold, the angel of the Lord appeared unto him in a dream, saying, Joseph, thou son of David, fear not to take unto thee Mary thy wife: for that which is conceived in her is of the Holy Ghost.</a:t>
            </a:r>
          </a:p>
        </p:txBody>
      </p:sp>
    </p:spTree>
    <p:extLst>
      <p:ext uri="{BB962C8B-B14F-4D97-AF65-F5344CB8AC3E}">
        <p14:creationId xmlns:p14="http://schemas.microsoft.com/office/powerpoint/2010/main" val="26562302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5D0717-4D3D-4276-C683-8A1E1695FE2F}"/>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C4B8892-71ED-9E4C-C85A-4C50FAC62C76}"/>
              </a:ext>
            </a:extLst>
          </p:cNvPr>
          <p:cNvSpPr txBox="1"/>
          <p:nvPr/>
        </p:nvSpPr>
        <p:spPr>
          <a:xfrm>
            <a:off x="457200" y="355604"/>
            <a:ext cx="11274552" cy="6186309"/>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6600" b="1" i="0" u="none" strike="noStrike" kern="1200" cap="none" spc="0" normalizeH="0" baseline="0" noProof="0">
                <a:ln>
                  <a:noFill/>
                </a:ln>
                <a:solidFill>
                  <a:srgbClr val="000000"/>
                </a:solidFill>
                <a:effectLst/>
                <a:uLnTx/>
                <a:uFillTx/>
                <a:latin typeface="Georgia"/>
                <a:ea typeface="+mn-ea"/>
                <a:cs typeface="+mn-cs"/>
              </a:rPr>
              <a:t>Matthew 1:21  And she shall bring forth a son, and thou shalt call his name JESUS: for he shall save his people from their sins.</a:t>
            </a:r>
          </a:p>
        </p:txBody>
      </p:sp>
    </p:spTree>
    <p:extLst>
      <p:ext uri="{BB962C8B-B14F-4D97-AF65-F5344CB8AC3E}">
        <p14:creationId xmlns:p14="http://schemas.microsoft.com/office/powerpoint/2010/main" val="31919412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CF9846-3F60-45FB-684E-BB671D3DFA5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52FABBF-4DE3-271F-9A7A-9CA6CCC8870F}"/>
              </a:ext>
            </a:extLst>
          </p:cNvPr>
          <p:cNvSpPr txBox="1"/>
          <p:nvPr/>
        </p:nvSpPr>
        <p:spPr>
          <a:xfrm>
            <a:off x="457200" y="355604"/>
            <a:ext cx="11274552" cy="5632311"/>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6000" b="1" i="0" u="none" strike="noStrike" kern="1200" cap="none" spc="0" normalizeH="0" baseline="0" noProof="0">
                <a:ln>
                  <a:noFill/>
                </a:ln>
                <a:solidFill>
                  <a:srgbClr val="000000"/>
                </a:solidFill>
                <a:effectLst/>
                <a:uLnTx/>
                <a:uFillTx/>
                <a:latin typeface="Georgia"/>
                <a:ea typeface="+mn-ea"/>
                <a:cs typeface="+mn-cs"/>
              </a:rPr>
              <a:t>Acts 4:12  Neither is there salvation in any other: for there is none other name under heaven given among men, whereby we must be saved.</a:t>
            </a:r>
          </a:p>
        </p:txBody>
      </p:sp>
    </p:spTree>
    <p:extLst>
      <p:ext uri="{BB962C8B-B14F-4D97-AF65-F5344CB8AC3E}">
        <p14:creationId xmlns:p14="http://schemas.microsoft.com/office/powerpoint/2010/main" val="13718232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2819A1-E0C7-F5C8-CA54-1ECC9CFB37AC}"/>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3D1685D-49AD-B3B7-F66B-0A8CD2F917CE}"/>
              </a:ext>
            </a:extLst>
          </p:cNvPr>
          <p:cNvSpPr txBox="1"/>
          <p:nvPr/>
        </p:nvSpPr>
        <p:spPr>
          <a:xfrm>
            <a:off x="457200" y="355604"/>
            <a:ext cx="11274552" cy="6186309"/>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6600" b="1" i="0" u="none" strike="noStrike" kern="1200" cap="none" spc="0" normalizeH="0" baseline="0" noProof="0">
                <a:ln>
                  <a:noFill/>
                </a:ln>
                <a:solidFill>
                  <a:srgbClr val="000000"/>
                </a:solidFill>
                <a:effectLst/>
                <a:uLnTx/>
                <a:uFillTx/>
                <a:latin typeface="Georgia"/>
                <a:ea typeface="+mn-ea"/>
                <a:cs typeface="+mn-cs"/>
              </a:rPr>
              <a:t>Matthew 1:21  And she shall bring forth a son, and thou shalt call his name JESUS: for he shall save his people from their sins.</a:t>
            </a:r>
          </a:p>
        </p:txBody>
      </p:sp>
    </p:spTree>
    <p:extLst>
      <p:ext uri="{BB962C8B-B14F-4D97-AF65-F5344CB8AC3E}">
        <p14:creationId xmlns:p14="http://schemas.microsoft.com/office/powerpoint/2010/main" val="36047739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0E9ADE-5CAD-A12F-C803-93BFCC8672B9}"/>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524C6CC-1C55-2D69-C61C-DC70CC580B39}"/>
              </a:ext>
            </a:extLst>
          </p:cNvPr>
          <p:cNvSpPr txBox="1"/>
          <p:nvPr/>
        </p:nvSpPr>
        <p:spPr>
          <a:xfrm>
            <a:off x="457200" y="355604"/>
            <a:ext cx="11274552" cy="6001643"/>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800" b="1" i="0" u="none" strike="noStrike" kern="1200" cap="none" spc="0" normalizeH="0" baseline="0" noProof="0">
                <a:ln>
                  <a:noFill/>
                </a:ln>
                <a:solidFill>
                  <a:srgbClr val="000000"/>
                </a:solidFill>
                <a:effectLst/>
                <a:uLnTx/>
                <a:uFillTx/>
                <a:latin typeface="Georgia"/>
                <a:ea typeface="+mn-ea"/>
                <a:cs typeface="+mn-cs"/>
              </a:rPr>
              <a:t>Matthew 1:22-23  Now all this was done, that it might be fulfilled which was spoken of the Lord by the prophet, saying, 23 Behold, a virgin shall be with child, and shall bring forth a son, and they shall call his name Emmanuel, which being interpreted is, God with us.</a:t>
            </a:r>
          </a:p>
        </p:txBody>
      </p:sp>
    </p:spTree>
    <p:extLst>
      <p:ext uri="{BB962C8B-B14F-4D97-AF65-F5344CB8AC3E}">
        <p14:creationId xmlns:p14="http://schemas.microsoft.com/office/powerpoint/2010/main" val="36085900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E73948-FC1D-2B8B-AAF2-A07DF72704C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13F4913-76C3-6397-0F26-1BBCA44B0D9C}"/>
              </a:ext>
            </a:extLst>
          </p:cNvPr>
          <p:cNvSpPr txBox="1"/>
          <p:nvPr/>
        </p:nvSpPr>
        <p:spPr>
          <a:xfrm>
            <a:off x="457200" y="355604"/>
            <a:ext cx="11274552" cy="5632311"/>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6000" b="1" i="0" u="none" strike="noStrike" kern="1200" cap="none" spc="0" normalizeH="0" baseline="0" noProof="0">
                <a:ln>
                  <a:noFill/>
                </a:ln>
                <a:solidFill>
                  <a:srgbClr val="000000"/>
                </a:solidFill>
                <a:effectLst/>
                <a:uLnTx/>
                <a:uFillTx/>
                <a:latin typeface="Georgia"/>
                <a:ea typeface="+mn-ea"/>
                <a:cs typeface="+mn-cs"/>
              </a:rPr>
              <a:t>Matthew 1:23  Behold, a virgin shall be with child, and shall bring forth a son, and they shall call his name Emmanuel, which being interpreted is, God with us.</a:t>
            </a:r>
          </a:p>
        </p:txBody>
      </p:sp>
    </p:spTree>
    <p:extLst>
      <p:ext uri="{BB962C8B-B14F-4D97-AF65-F5344CB8AC3E}">
        <p14:creationId xmlns:p14="http://schemas.microsoft.com/office/powerpoint/2010/main" val="8560113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EE348D-67DD-2F07-D2F0-955F72752FCA}"/>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0CA6710-FB78-BD4B-0EDD-2FFD553944AF}"/>
              </a:ext>
            </a:extLst>
          </p:cNvPr>
          <p:cNvSpPr txBox="1"/>
          <p:nvPr/>
        </p:nvSpPr>
        <p:spPr>
          <a:xfrm>
            <a:off x="457200" y="355604"/>
            <a:ext cx="11274552" cy="5478423"/>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5000" b="1" i="0" u="none" strike="noStrike" kern="1200" cap="none" spc="0" normalizeH="0" baseline="0" noProof="0">
                <a:ln>
                  <a:noFill/>
                </a:ln>
                <a:solidFill>
                  <a:srgbClr val="000000"/>
                </a:solidFill>
                <a:effectLst/>
                <a:uLnTx/>
                <a:uFillTx/>
                <a:latin typeface="Georgia"/>
                <a:ea typeface="+mn-ea"/>
                <a:cs typeface="+mn-cs"/>
              </a:rPr>
              <a:t>1 Timothy 3:16  And without controversy great is the mystery of godliness: God was manifest in the flesh, justified in the Spirit, seen of angels, preached unto the Gentiles, believed on in the world, received up into glory.</a:t>
            </a:r>
          </a:p>
        </p:txBody>
      </p:sp>
    </p:spTree>
    <p:extLst>
      <p:ext uri="{BB962C8B-B14F-4D97-AF65-F5344CB8AC3E}">
        <p14:creationId xmlns:p14="http://schemas.microsoft.com/office/powerpoint/2010/main" val="36625724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129BF6-6223-04B7-15E4-04A1F3B0125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51AB3C6-6A0B-D45D-B0F8-E43AF12A2527}"/>
              </a:ext>
            </a:extLst>
          </p:cNvPr>
          <p:cNvSpPr txBox="1"/>
          <p:nvPr/>
        </p:nvSpPr>
        <p:spPr>
          <a:xfrm>
            <a:off x="457200" y="355604"/>
            <a:ext cx="11274552" cy="6186309"/>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6600" b="1" i="0" u="none" strike="noStrike" kern="1200" cap="none" spc="0" normalizeH="0" baseline="0" noProof="0">
                <a:ln>
                  <a:noFill/>
                </a:ln>
                <a:solidFill>
                  <a:srgbClr val="000000"/>
                </a:solidFill>
                <a:effectLst/>
                <a:uLnTx/>
                <a:uFillTx/>
                <a:latin typeface="Georgia"/>
                <a:ea typeface="+mn-ea"/>
                <a:cs typeface="+mn-cs"/>
              </a:rPr>
              <a:t>Matthew 1:24  Then Joseph being raised from sleep did as the angel of the Lord had bidden him, and took unto him his wife:</a:t>
            </a:r>
          </a:p>
        </p:txBody>
      </p:sp>
    </p:spTree>
    <p:extLst>
      <p:ext uri="{BB962C8B-B14F-4D97-AF65-F5344CB8AC3E}">
        <p14:creationId xmlns:p14="http://schemas.microsoft.com/office/powerpoint/2010/main" val="15463470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F5731C-CD63-6B8A-6786-BF3BFA1E963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1424D52-DAF8-3798-6428-638E9D51F1F3}"/>
              </a:ext>
            </a:extLst>
          </p:cNvPr>
          <p:cNvSpPr txBox="1"/>
          <p:nvPr/>
        </p:nvSpPr>
        <p:spPr>
          <a:xfrm>
            <a:off x="457200" y="355604"/>
            <a:ext cx="11274552" cy="5632311"/>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7200" b="1" i="0" u="none" strike="noStrike" kern="1200" cap="none" spc="0" normalizeH="0" baseline="0" noProof="0">
                <a:ln>
                  <a:noFill/>
                </a:ln>
                <a:solidFill>
                  <a:srgbClr val="000000"/>
                </a:solidFill>
                <a:effectLst/>
                <a:uLnTx/>
                <a:uFillTx/>
                <a:latin typeface="Georgia"/>
                <a:ea typeface="+mn-ea"/>
                <a:cs typeface="+mn-cs"/>
              </a:rPr>
              <a:t>Matthew 1:25  And knew her not till she had brought forth her firstborn son: and he called his name JESUS.</a:t>
            </a:r>
          </a:p>
        </p:txBody>
      </p:sp>
    </p:spTree>
    <p:extLst>
      <p:ext uri="{BB962C8B-B14F-4D97-AF65-F5344CB8AC3E}">
        <p14:creationId xmlns:p14="http://schemas.microsoft.com/office/powerpoint/2010/main" val="39169502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E9318C-8FC4-8B0F-4A0F-742C5BC14FCF}"/>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1A8DE1A-0B75-B4AE-E1E5-BFEA1E7A4555}"/>
              </a:ext>
            </a:extLst>
          </p:cNvPr>
          <p:cNvSpPr txBox="1"/>
          <p:nvPr/>
        </p:nvSpPr>
        <p:spPr>
          <a:xfrm>
            <a:off x="457200" y="355604"/>
            <a:ext cx="11274552" cy="5909310"/>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5400" b="1" i="0" u="none" strike="noStrike" kern="1200" cap="none" spc="0" normalizeH="0" baseline="0" noProof="0">
                <a:ln>
                  <a:noFill/>
                </a:ln>
                <a:solidFill>
                  <a:srgbClr val="000000"/>
                </a:solidFill>
                <a:effectLst/>
                <a:uLnTx/>
                <a:uFillTx/>
                <a:latin typeface="Georgia"/>
                <a:ea typeface="+mn-ea"/>
                <a:cs typeface="+mn-cs"/>
              </a:rPr>
              <a:t>Matthew 13:55-56  Is not this the carpenter's son? is not his mother called Mary? and his brethren, James, and Joses, and Simon, and Judas? 56 And his sisters, are they not all with us?</a:t>
            </a:r>
          </a:p>
        </p:txBody>
      </p:sp>
    </p:spTree>
    <p:extLst>
      <p:ext uri="{BB962C8B-B14F-4D97-AF65-F5344CB8AC3E}">
        <p14:creationId xmlns:p14="http://schemas.microsoft.com/office/powerpoint/2010/main" val="25232889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8125" y="50908"/>
            <a:ext cx="11696700" cy="6740307"/>
          </a:xfrm>
          <a:prstGeom prst="rect">
            <a:avLst/>
          </a:prstGeom>
          <a:noFill/>
        </p:spPr>
        <p:txBody>
          <a:bodyPr wrap="square">
            <a:spAutoFit/>
          </a:bodyPr>
          <a:lstStyle/>
          <a:p>
            <a:pPr algn="just">
              <a:defRPr sz="4800" b="1">
                <a:solidFill>
                  <a:srgbClr val="000000"/>
                </a:solidFill>
                <a:latin typeface="Georgia"/>
              </a:defRPr>
            </a:pPr>
            <a:r>
              <a:rPr lang="en-US" sz="3600" b="1"/>
              <a:t>Matthew 1:18-25  Now the birth of Jesus Christ was on this wise: When as his mother Mary was espoused to Joseph, before they came together, she was found with child of the Holy Ghost. 19 Then Joseph her husband, being a just man, and not willing to make her a publick example, was minded to put her away privily. 20 But while he thought on these things, behold, the angel of the Lord appeared unto him in a dream, saying, Joseph, thou son of David, fear not to take unto thee Mary thy wife: for that which is conceived in her is of the Holy Ghost.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A9F84A-79DF-08CB-FFAF-DB830F90F45F}"/>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2AC95C29-8097-7420-66A8-B2D2F2A5C80D}"/>
              </a:ext>
            </a:extLst>
          </p:cNvPr>
          <p:cNvSpPr txBox="1"/>
          <p:nvPr/>
        </p:nvSpPr>
        <p:spPr>
          <a:xfrm>
            <a:off x="457200" y="355604"/>
            <a:ext cx="11274552" cy="6124754"/>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900" b="1" i="0" u="none" strike="noStrike" kern="1200" cap="none" spc="0" normalizeH="0" baseline="0" noProof="0">
                <a:ln>
                  <a:noFill/>
                </a:ln>
                <a:solidFill>
                  <a:srgbClr val="000000"/>
                </a:solidFill>
                <a:effectLst/>
                <a:uLnTx/>
                <a:uFillTx/>
                <a:latin typeface="Georgia"/>
                <a:ea typeface="+mn-ea"/>
                <a:cs typeface="+mn-cs"/>
              </a:rPr>
              <a:t>1.	Jesus came to save from sin. That is the purpose. </a:t>
            </a:r>
          </a:p>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900" b="1" i="0" u="none" strike="noStrike" kern="1200" cap="none" spc="0" normalizeH="0" baseline="0" noProof="0">
                <a:ln>
                  <a:noFill/>
                </a:ln>
                <a:solidFill>
                  <a:srgbClr val="000000"/>
                </a:solidFill>
                <a:effectLst/>
                <a:uLnTx/>
                <a:uFillTx/>
                <a:latin typeface="Georgia"/>
                <a:ea typeface="+mn-ea"/>
                <a:cs typeface="+mn-cs"/>
              </a:rPr>
              <a:t>2.	God keeps His promises exactly. </a:t>
            </a:r>
          </a:p>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900" b="1" i="0" u="none" strike="noStrike" kern="1200" cap="none" spc="0" normalizeH="0" baseline="0" noProof="0">
                <a:ln>
                  <a:noFill/>
                </a:ln>
                <a:solidFill>
                  <a:srgbClr val="000000"/>
                </a:solidFill>
                <a:effectLst/>
                <a:uLnTx/>
                <a:uFillTx/>
                <a:latin typeface="Georgia"/>
                <a:ea typeface="+mn-ea"/>
                <a:cs typeface="+mn-cs"/>
              </a:rPr>
              <a:t>3.	When God speaks, the right response is immediate obedience. </a:t>
            </a:r>
          </a:p>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900" b="1" i="0" u="none" strike="noStrike" kern="1200" cap="none" spc="0" normalizeH="0" baseline="0" noProof="0">
                <a:ln>
                  <a:noFill/>
                </a:ln>
                <a:solidFill>
                  <a:srgbClr val="000000"/>
                </a:solidFill>
                <a:effectLst/>
                <a:uLnTx/>
                <a:uFillTx/>
                <a:latin typeface="Georgia"/>
                <a:ea typeface="+mn-ea"/>
                <a:cs typeface="+mn-cs"/>
              </a:rPr>
              <a:t>4.	What looks impossible to man is possible with God. </a:t>
            </a:r>
          </a:p>
        </p:txBody>
      </p:sp>
    </p:spTree>
    <p:extLst>
      <p:ext uri="{BB962C8B-B14F-4D97-AF65-F5344CB8AC3E}">
        <p14:creationId xmlns:p14="http://schemas.microsoft.com/office/powerpoint/2010/main" val="27017222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DC0FA4-3266-54AF-B0D8-76A68E9C409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D1BB5EA-1351-C839-A668-C6CB22BE8C57}"/>
              </a:ext>
            </a:extLst>
          </p:cNvPr>
          <p:cNvSpPr txBox="1"/>
          <p:nvPr/>
        </p:nvSpPr>
        <p:spPr>
          <a:xfrm>
            <a:off x="238125" y="100601"/>
            <a:ext cx="11696700" cy="6370975"/>
          </a:xfrm>
          <a:prstGeom prst="rect">
            <a:avLst/>
          </a:prstGeom>
          <a:noFill/>
        </p:spPr>
        <p:txBody>
          <a:bodyPr wrap="square">
            <a:spAutoFit/>
          </a:bodyPr>
          <a:lstStyle/>
          <a:p>
            <a:pPr algn="just">
              <a:defRPr sz="4800" b="1">
                <a:solidFill>
                  <a:srgbClr val="000000"/>
                </a:solidFill>
                <a:latin typeface="Georgia"/>
              </a:defRPr>
            </a:pPr>
            <a:r>
              <a:rPr lang="en-US" sz="3400" b="1"/>
              <a:t>Matthew 1:21-25  And she shall bring forth a son, and thou shalt call his name JESUS: for he shall save his people from their sins. 22 Now all this was done, that it might be fulfilled which was spoken of the Lord by the prophet, saying, 23 Behold, a virgin shall be with child, and shall bring forth a son, and they shall call his name Emmanuel, which being interpreted is, God with us. 24 Then Joseph being raised from sleep did as the angel of the Lord had bidden him, and took unto him his wife: 25 And knew her not till she had brought forth her firstborn son: and he called his name JESUS.</a:t>
            </a:r>
          </a:p>
        </p:txBody>
      </p:sp>
    </p:spTree>
    <p:extLst>
      <p:ext uri="{BB962C8B-B14F-4D97-AF65-F5344CB8AC3E}">
        <p14:creationId xmlns:p14="http://schemas.microsoft.com/office/powerpoint/2010/main" val="20171221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415724" y="2147809"/>
            <a:ext cx="11357373" cy="4021202"/>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a:ln>
                  <a:noFill/>
                </a:ln>
                <a:solidFill>
                  <a:prstClr val="black"/>
                </a:solidFill>
                <a:effectLst/>
                <a:uLnTx/>
                <a:uFillTx/>
                <a:latin typeface="Georgia"/>
                <a:ea typeface="+mn-ea"/>
                <a:cs typeface="+mn-cs"/>
              </a:rPr>
              <a:t>Call His Name Jesus:</a:t>
            </a:r>
            <a:br>
              <a:rPr kumimoji="0" lang="en-US" sz="6600" b="1" i="0" u="none" strike="noStrike" kern="1200" cap="none" spc="0" normalizeH="0" baseline="0" noProof="0">
                <a:ln>
                  <a:noFill/>
                </a:ln>
                <a:solidFill>
                  <a:prstClr val="black"/>
                </a:solidFill>
                <a:effectLst/>
                <a:uLnTx/>
                <a:uFillTx/>
                <a:latin typeface="Georgia"/>
                <a:ea typeface="+mn-ea"/>
                <a:cs typeface="+mn-cs"/>
              </a:rPr>
            </a:br>
            <a:r>
              <a:rPr kumimoji="0" lang="en-US" sz="6600" b="1" i="0" u="none" strike="noStrike" kern="1200" cap="none" spc="0" normalizeH="0" baseline="0" noProof="0">
                <a:ln>
                  <a:noFill/>
                </a:ln>
                <a:solidFill>
                  <a:prstClr val="black"/>
                </a:solidFill>
                <a:effectLst/>
                <a:uLnTx/>
                <a:uFillTx/>
                <a:latin typeface="Georgia"/>
                <a:ea typeface="+mn-ea"/>
                <a:cs typeface="+mn-cs"/>
              </a:rPr>
              <a:t>Matthew 1:18-25 Explained</a:t>
            </a:r>
          </a:p>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en-US" sz="6600" b="1" i="0" u="none" strike="noStrike" kern="1200" cap="none" spc="0" normalizeH="0" baseline="0" noProof="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en-US" sz="6600" b="1" i="0" u="none" strike="noStrike" kern="1200" cap="none" spc="0" normalizeH="0" baseline="0" noProof="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4905335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09310"/>
          </a:xfrm>
          <a:prstGeom prst="rect">
            <a:avLst/>
          </a:prstGeom>
          <a:noFill/>
        </p:spPr>
        <p:txBody>
          <a:bodyPr wrap="square">
            <a:spAutoFit/>
          </a:bodyPr>
          <a:lstStyle/>
          <a:p>
            <a:pPr algn="just">
              <a:defRPr sz="4800" b="1">
                <a:solidFill>
                  <a:srgbClr val="000000"/>
                </a:solidFill>
                <a:latin typeface="Georgia"/>
              </a:defRPr>
            </a:pPr>
            <a:r>
              <a:rPr lang="en-US" sz="5400" b="1"/>
              <a:t>Matthew 1:18  Now the birth of Jesus Christ was on this wise: When as his mother Mary was espoused to Joseph, before they came together, she was found with child of the Holy Ghost.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37932"/>
            <a:ext cx="11274552" cy="6186309"/>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400" b="1" i="0" u="none" strike="noStrike" kern="1200" cap="none" spc="0" normalizeH="0" baseline="0" noProof="0">
                <a:ln>
                  <a:noFill/>
                </a:ln>
                <a:solidFill>
                  <a:srgbClr val="000000"/>
                </a:solidFill>
                <a:effectLst/>
                <a:uLnTx/>
                <a:uFillTx/>
                <a:latin typeface="Georgia"/>
                <a:ea typeface="+mn-ea"/>
                <a:cs typeface="+mn-cs"/>
              </a:rPr>
              <a:t>Luke 1:34-35  Then said Mary unto the angel, How shall this be, seeing I know not a man? 35 And the angel answered and said unto her, The Holy Ghost shall come upon thee, and the power of the Highest shall overshadow thee: therefore also that holy thing which shall be born of thee shall be called the Son of God.</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226294"/>
            <a:ext cx="11274552" cy="4247317"/>
          </a:xfrm>
          <a:prstGeom prst="rect">
            <a:avLst/>
          </a:prstGeom>
          <a:noFill/>
        </p:spPr>
        <p:txBody>
          <a:bodyPr wrap="square">
            <a:spAutoFit/>
          </a:bodyPr>
          <a:lstStyle/>
          <a:p>
            <a:pPr algn="just">
              <a:defRPr sz="4800" b="1">
                <a:solidFill>
                  <a:srgbClr val="000000"/>
                </a:solidFill>
                <a:latin typeface="Georgia"/>
              </a:defRPr>
            </a:pPr>
            <a:r>
              <a:rPr lang="en-US" sz="5400" b="1"/>
              <a:t>Matthew 1:19  Then Joseph her husband, being a just man, and not willing to make her a publick example, was minded to put her away privily.</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42900"/>
            <a:ext cx="11274552" cy="5940088"/>
          </a:xfrm>
          <a:prstGeom prst="rect">
            <a:avLst/>
          </a:prstGeom>
          <a:noFill/>
        </p:spPr>
        <p:txBody>
          <a:bodyPr wrap="square">
            <a:spAutoFit/>
          </a:bodyPr>
          <a:lstStyle/>
          <a:p>
            <a:pPr algn="just">
              <a:defRPr sz="4800" b="1">
                <a:solidFill>
                  <a:srgbClr val="000000"/>
                </a:solidFill>
                <a:latin typeface="Georgia"/>
              </a:defRPr>
            </a:pPr>
            <a:r>
              <a:rPr lang="en-US" sz="3800"/>
              <a:t>Deuteronomy 22:23-24  If a damsel that is a virgin be betrothed unto an husband, and a man find her in the city, and lie with her;  24 Then ye shall bring them both out unto the gate of that city, and ye shall stone them with stones that they die; the damsel, because she cried not, being in the city; and the man, because he hath humbled his neighbour's wife: so thou shalt put away evil from among you.</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262979"/>
          </a:xfrm>
          <a:prstGeom prst="rect">
            <a:avLst/>
          </a:prstGeom>
          <a:noFill/>
        </p:spPr>
        <p:txBody>
          <a:bodyPr wrap="square">
            <a:spAutoFit/>
          </a:bodyPr>
          <a:lstStyle/>
          <a:p>
            <a:pPr algn="just">
              <a:defRPr sz="4800" b="1">
                <a:solidFill>
                  <a:srgbClr val="000000"/>
                </a:solidFill>
                <a:latin typeface="Georgia"/>
              </a:defRPr>
            </a:pPr>
            <a:r>
              <a:rPr lang="en-US" sz="4800"/>
              <a:t>Matthew 5:32  But I say unto you, That whosoever shall put away his wife, saving for the cause of fornication, causeth her to commit adultery: and whosoever shall marry her that is divorced committeth adultery.</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5742</TotalTime>
  <Words>992</Words>
  <Application>Microsoft Office PowerPoint</Application>
  <PresentationFormat>Custom</PresentationFormat>
  <Paragraphs>27</Paragraphs>
  <Slides>20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Josh Tapp</dc:creator>
  <cp:keywords/>
  <dc:description>generated using python-pptx</dc:description>
  <cp:lastModifiedBy>Joshua Tapp</cp:lastModifiedBy>
  <cp:revision>27</cp:revision>
  <dcterms:created xsi:type="dcterms:W3CDTF">2013-01-27T09:14:16Z</dcterms:created>
  <dcterms:modified xsi:type="dcterms:W3CDTF">2026-04-06T16:57:20Z</dcterms:modified>
  <cp:category/>
</cp:coreProperties>
</file>