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422" r:id="rId4"/>
    <p:sldId id="273" r:id="rId5"/>
    <p:sldId id="309" r:id="rId6"/>
    <p:sldId id="423" r:id="rId7"/>
    <p:sldId id="424" r:id="rId8"/>
    <p:sldId id="425" r:id="rId9"/>
    <p:sldId id="426" r:id="rId10"/>
    <p:sldId id="427" r:id="rId11"/>
    <p:sldId id="428" r:id="rId12"/>
    <p:sldId id="429" r:id="rId13"/>
    <p:sldId id="430" r:id="rId14"/>
    <p:sldId id="431" r:id="rId15"/>
    <p:sldId id="354" r:id="rId16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80" y="1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235376-FD3D-4538-CBE5-38F0BCF0CCD7}"/>
              </a:ext>
            </a:extLst>
          </p:cNvPr>
          <p:cNvSpPr txBox="1"/>
          <p:nvPr/>
        </p:nvSpPr>
        <p:spPr>
          <a:xfrm>
            <a:off x="415834" y="2256607"/>
            <a:ext cx="11360331" cy="2344786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>
                <a:solidFill>
                  <a:prstClr val="black"/>
                </a:solidFill>
                <a:latin typeface="Georgia"/>
              </a:rPr>
              <a:t>Malachi 2:1–9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Sunday School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Nathan Holmes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E7204-8E69-908C-D2CF-17B9C7B5A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CE3D8E-3795-99F4-E100-F4BC1B0583BD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75263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B49BA-960A-C236-704F-EFCB383BD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09610E-CEF6-21E5-7723-1B9D9C7186DB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2:4-6 And ye shall know that I have sent this commandment unto you, that my covenant might be with Levi, saith the LORD of hosts. 5 My covenant was with him of life and peace; and I gave them to him for the fear wherewith he feared me, and was afraid before my name. 6 The law of truth was in his mouth, and iniquity was not found in his lips: he walked with me in peace and equity, and did turn many away from iniquity.</a:t>
            </a:r>
            <a:endParaRPr kumimoji="0" sz="3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4827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B4FCC-A338-AF8D-4BB2-9FA40280B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BDEBCA-4371-3964-8A6E-FEABFF4D595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… and I gave them to him for the fear wherewith he feared me, and was afraid before my name. 6 The law of truth was in his mouth, and iniquity was not found in his lips: he walked with me in peace and equity, and did turn many away from iniquity.</a:t>
            </a:r>
            <a:endParaRPr kumimoji="0" sz="4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5491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CE98E-91EB-837C-B862-95C0EEA18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05629A-4273-831A-5AE8-085C1BB30D4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2:7 For the priest's lips should keep knowledge, and they should seek the law at his mouth: for he is the messenger of the LORD of hosts.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3662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7D1E3-D89F-B537-7C9F-472F23E42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A0DBB1-2948-F990-6D0C-E90AA147CA3D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2:8 But ye are departed out of the way; ye have caused many to stumble at the law; ye have corrupted the covenant of Levi, saith the LORD of hosts.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9339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D1B44-1ADE-2003-DB54-60943D255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809850-FF0F-5083-4128-4A1ED42ED5E4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2:9 Therefore have I also made you contemptible and base before all the people, according as ye have not kept my ways, but have been partial in the law.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6383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07B9B-F0F8-2CD7-9AD9-6CB7CF03C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AA46C-6AC5-F203-4018-E5FFA34E11E6}"/>
              </a:ext>
            </a:extLst>
          </p:cNvPr>
          <p:cNvSpPr txBox="1"/>
          <p:nvPr/>
        </p:nvSpPr>
        <p:spPr>
          <a:xfrm>
            <a:off x="535170" y="297760"/>
            <a:ext cx="11121657" cy="1511084"/>
          </a:xfrm>
          <a:prstGeom prst="rect">
            <a:avLst/>
          </a:prstGeom>
          <a:noFill/>
        </p:spPr>
        <p:txBody>
          <a:bodyPr wrap="square" anchor="ctr"/>
          <a:lstStyle/>
          <a:p>
            <a:pPr marR="0" lvl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1. God holds spiritual leaders to a high standard.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4C280E-C3B6-923C-E043-AF1A539D8A1A}"/>
              </a:ext>
            </a:extLst>
          </p:cNvPr>
          <p:cNvSpPr txBox="1"/>
          <p:nvPr/>
        </p:nvSpPr>
        <p:spPr>
          <a:xfrm>
            <a:off x="535163" y="2187045"/>
            <a:ext cx="11121657" cy="933481"/>
          </a:xfrm>
          <a:prstGeom prst="rect">
            <a:avLst/>
          </a:prstGeom>
          <a:noFill/>
        </p:spPr>
        <p:txBody>
          <a:bodyPr wrap="square" anchor="ctr"/>
          <a:lstStyle/>
          <a:p>
            <a:pPr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2. God’s people need discernment about who they listen to.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66089F-066E-AC01-8A46-8EA20DFEA1FB}"/>
              </a:ext>
            </a:extLst>
          </p:cNvPr>
          <p:cNvSpPr txBox="1"/>
          <p:nvPr/>
        </p:nvSpPr>
        <p:spPr>
          <a:xfrm>
            <a:off x="535163" y="3673864"/>
            <a:ext cx="11121657" cy="933482"/>
          </a:xfrm>
          <a:prstGeom prst="rect">
            <a:avLst/>
          </a:prstGeom>
          <a:noFill/>
        </p:spPr>
        <p:txBody>
          <a:bodyPr wrap="square" anchor="ctr"/>
          <a:lstStyle/>
          <a:p>
            <a:pPr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3. God’s glory must be the goal of ministry.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9F8CC6-3488-0EA9-299D-68911D73A0B2}"/>
              </a:ext>
            </a:extLst>
          </p:cNvPr>
          <p:cNvSpPr txBox="1"/>
          <p:nvPr/>
        </p:nvSpPr>
        <p:spPr>
          <a:xfrm>
            <a:off x="535163" y="4905071"/>
            <a:ext cx="11402835" cy="1402174"/>
          </a:xfrm>
          <a:prstGeom prst="rect">
            <a:avLst/>
          </a:prstGeom>
          <a:noFill/>
        </p:spPr>
        <p:txBody>
          <a:bodyPr wrap="square" anchor="ctr"/>
          <a:lstStyle/>
          <a:p>
            <a:pPr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4. God cares about truth in your mouth and integrity in your life.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9492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5F41-0982-5A65-5AD7-4644DC99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3F895-9B5F-81ED-8A4A-3629C6A221C4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2:1-9   And now, O ye priests, this commandment is for you.  2 If ye will not hear, and if ye will not lay it to heart, to give glory unto my name, saith the LORD of hosts, I will even send a curse upon you, and I will curse your blessings: yea, I have cursed them already, because ye do not lay it to heart.  3 Behold, I will corrupt your seed, and spread dung upon your faces, even the dung of your solemn feasts; and one shall take you away with it.  4 And ye shall know that I have sent this commandment unto you, that my covenant might be with Levi, saith the LORD of hosts.  5 My covenant was with him of life and peace; and I gave them to him for the fear wherewith he feared me, and was afraid before my name.  </a:t>
            </a:r>
            <a:endParaRPr kumimoji="0" sz="3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54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B6D5A-BAFC-20BD-7FEA-47D1F59A5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D00F37-C258-0455-B109-2B1520FA3AC6}"/>
              </a:ext>
            </a:extLst>
          </p:cNvPr>
          <p:cNvSpPr txBox="1"/>
          <p:nvPr/>
        </p:nvSpPr>
        <p:spPr>
          <a:xfrm>
            <a:off x="457200" y="274320"/>
            <a:ext cx="11277600" cy="629426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3300" b="1" dirty="0">
                <a:solidFill>
                  <a:prstClr val="black"/>
                </a:solidFill>
                <a:latin typeface="Georgia"/>
              </a:rPr>
              <a:t>6 The law of truth was in his mouth, and iniquity was not found in his lips: he walked with me in peace and equity, and did turn many away from iniquity.  7 For the priest's lips should keep knowledge, and they should seek the law at his mouth: for he is the messenger of the LORD of hosts.  8 But ye are departed out of the way; ye have caused many to stumble at the law; ye have corrupted the covenant of Levi, saith the LORD of hosts.  9 Therefore have I also made you contemptible and base before all the people, according as ye have not kept my ways, but have been partial in the law.</a:t>
            </a:r>
            <a:endParaRPr kumimoji="0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1742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E0C92-A91C-32ED-6D7E-00061E2A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B935D-D854-3B04-2043-5E98EE071379}"/>
              </a:ext>
            </a:extLst>
          </p:cNvPr>
          <p:cNvSpPr txBox="1"/>
          <p:nvPr/>
        </p:nvSpPr>
        <p:spPr>
          <a:xfrm>
            <a:off x="937155" y="2730886"/>
            <a:ext cx="10317690" cy="1925764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 Will Curse Your Blessings: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2:1–9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BB784-B782-D9B1-B6E6-E0F233699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87353-190E-9CB9-DBF1-C4F146153798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Church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KY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1440016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A8BC-0F59-C188-E275-60A9C607A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ED03DD-A78A-139A-2E9A-AABC8071F17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2:1 And now, O ye priests, this commandment is for you.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176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8EF22-1DFB-D172-7383-64A97C9D6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1E337-B7DF-5B97-A886-82E57C606F37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2:2 If ye will not hear, and if ye will not lay it to heart, to give glory unto my name, saith the LORD of hosts, I will even send a curse upon you, and I will curse your blessings: yea, I have cursed them already, because ye do not lay it to heart.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7892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3F66C-C35F-DE43-D52A-3A2DBE5EF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B756C3-DEE8-57B0-BB7C-D0C509A0B8FF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…I will even send a curse upon you, and I will curse your blessings: yea, I have cursed them already, because ye do not lay it to heart.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0163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9C66D-15B6-E2B1-334C-CA37BF445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E73FD1-4316-4FE0-3E3E-D8E6D276ACFC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2:3 Behold, I will corrupt your seed, and spread dung upon your faces, even the dung of your solemn feasts; and one shall take you away with it.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9333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6029D-39EE-A2B3-A91C-10D65D2B5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8D6084-5BA7-3FB0-FCD2-027FAAD77D09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Malachi 2:3 Behold, I will corrupt your seed, and spread dung upon your faces, even the dung of your solemn feasts; </a:t>
            </a:r>
            <a:r>
              <a:rPr kumimoji="0" lang="en-US" sz="4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and one shall take you away with it.</a:t>
            </a:r>
            <a:endParaRPr kumimoji="0" sz="4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6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106806</TotalTime>
  <Words>837</Words>
  <Application>Microsoft Office PowerPoint</Application>
  <PresentationFormat>Widescreen</PresentationFormat>
  <Paragraphs>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Nathan Holmes</cp:lastModifiedBy>
  <cp:revision>744</cp:revision>
  <cp:lastPrinted>2020-01-28T17:57:24Z</cp:lastPrinted>
  <dcterms:created xsi:type="dcterms:W3CDTF">2019-08-31T20:33:16Z</dcterms:created>
  <dcterms:modified xsi:type="dcterms:W3CDTF">2026-04-11T20:52:05Z</dcterms:modified>
</cp:coreProperties>
</file>