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78" r:id="rId3"/>
    <p:sldId id="2979" r:id="rId4"/>
    <p:sldId id="2980" r:id="rId5"/>
    <p:sldId id="2941" r:id="rId6"/>
    <p:sldId id="257" r:id="rId7"/>
    <p:sldId id="261" r:id="rId8"/>
    <p:sldId id="2966" r:id="rId9"/>
    <p:sldId id="2967" r:id="rId10"/>
    <p:sldId id="260" r:id="rId11"/>
    <p:sldId id="2968" r:id="rId12"/>
    <p:sldId id="2969" r:id="rId13"/>
    <p:sldId id="2976" r:id="rId14"/>
    <p:sldId id="2981" r:id="rId15"/>
    <p:sldId id="2982" r:id="rId16"/>
    <p:sldId id="2983" r:id="rId17"/>
    <p:sldId id="2984" r:id="rId18"/>
    <p:sldId id="2985" r:id="rId19"/>
    <p:sldId id="2986" r:id="rId20"/>
    <p:sldId id="2987" r:id="rId2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836" y="5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Zechariah 1:7-17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11274552" cy="6247864"/>
          </a:xfrm>
          <a:prstGeom prst="rect">
            <a:avLst/>
          </a:prstGeom>
          <a:noFill/>
        </p:spPr>
        <p:txBody>
          <a:bodyPr wrap="square">
            <a:spAutoFit/>
          </a:bodyPr>
          <a:lstStyle/>
          <a:p>
            <a:pPr algn="just">
              <a:defRPr sz="4800" b="1">
                <a:solidFill>
                  <a:srgbClr val="000000"/>
                </a:solidFill>
                <a:latin typeface="Georgia"/>
              </a:defRPr>
            </a:pPr>
            <a:r>
              <a:rPr lang="en-US" sz="5000"/>
              <a:t>Zechariah 1:12  Then the angel of the LORD answered and said, O LORD of hosts, how long wilt thou not have mercy on Jerusalem and on the cities of Judah, against which thou hast had indignation these threescore and ten years?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55092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Jeremiah 25:3-4  And I have spoken unto you, rising early and speaking; but ye have not hearkened. 4 And the LORD hath sent unto you all his servants the prophets, rising early and sending them; but ye have not hearkened, nor inclined your ear to hear.</a:t>
            </a:r>
          </a:p>
        </p:txBody>
      </p:sp>
    </p:spTree>
    <p:extLst>
      <p:ext uri="{BB962C8B-B14F-4D97-AF65-F5344CB8AC3E}">
        <p14:creationId xmlns:p14="http://schemas.microsoft.com/office/powerpoint/2010/main" val="2656230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Jeremiah 25:11  And this whole land shall be a desolation, and an astonishment; and these nations shall serve the king of Babylon seventy years.</a:t>
            </a:r>
          </a:p>
        </p:txBody>
      </p:sp>
    </p:spTree>
    <p:extLst>
      <p:ext uri="{BB962C8B-B14F-4D97-AF65-F5344CB8AC3E}">
        <p14:creationId xmlns:p14="http://schemas.microsoft.com/office/powerpoint/2010/main" val="2343547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67744-F34E-D097-0AC7-3C16F7F08C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80EA965-35E0-A9E9-F616-070483CCEACB}"/>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2 Chronicles 36:20-21  And them that had escaped from the sword carried he away to Babylon; where they were servants to him and his sons until the reign of the kingdom of Persia: 21 To fulfil the word of the LORD by the mouth of Jeremiah, until the land had enjoyed her sabbaths: for as long as she lay desolate she kept sabbath, to fulfil threescore and ten years.</a:t>
            </a:r>
          </a:p>
        </p:txBody>
      </p:sp>
    </p:spTree>
    <p:extLst>
      <p:ext uri="{BB962C8B-B14F-4D97-AF65-F5344CB8AC3E}">
        <p14:creationId xmlns:p14="http://schemas.microsoft.com/office/powerpoint/2010/main" val="799243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ECAC2-FE9D-4C44-5DB3-A8ADCF7139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F327BD2-534C-E5C5-7D34-FBC5267EE012}"/>
              </a:ext>
            </a:extLst>
          </p:cNvPr>
          <p:cNvSpPr txBox="1"/>
          <p:nvPr/>
        </p:nvSpPr>
        <p:spPr>
          <a:xfrm>
            <a:off x="457200" y="355604"/>
            <a:ext cx="11274552" cy="341632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Zechariah 1:13  And the LORD answered the angel that talked with me with good words and comfortable words.</a:t>
            </a:r>
          </a:p>
        </p:txBody>
      </p:sp>
    </p:spTree>
    <p:extLst>
      <p:ext uri="{BB962C8B-B14F-4D97-AF65-F5344CB8AC3E}">
        <p14:creationId xmlns:p14="http://schemas.microsoft.com/office/powerpoint/2010/main" val="2676098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72F5C7-3332-B36D-AFE4-574FB19FCC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820583-8CF9-9EF4-E3E0-8403ED1FD7E7}"/>
              </a:ext>
            </a:extLst>
          </p:cNvPr>
          <p:cNvSpPr txBox="1"/>
          <p:nvPr/>
        </p:nvSpPr>
        <p:spPr>
          <a:xfrm>
            <a:off x="457200" y="355604"/>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Zechariah 1:14  So the angel that communed with me said unto me, Cry thou, saying, Thus saith the LORD of hosts; I am jealous for Jerusalem and for Zion with a great jealousy.</a:t>
            </a:r>
          </a:p>
        </p:txBody>
      </p:sp>
    </p:spTree>
    <p:extLst>
      <p:ext uri="{BB962C8B-B14F-4D97-AF65-F5344CB8AC3E}">
        <p14:creationId xmlns:p14="http://schemas.microsoft.com/office/powerpoint/2010/main" val="1398823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0A1BA-5D14-40EE-E4F9-BFFCE5D24F3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1D5027-7577-EEE9-019C-37A5C167B903}"/>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Zechariah 1:15  I am very sore displeased with the heathen that are at ease: for I was but a little displeased, and they helped forward the affliction.</a:t>
            </a:r>
          </a:p>
        </p:txBody>
      </p:sp>
    </p:spTree>
    <p:extLst>
      <p:ext uri="{BB962C8B-B14F-4D97-AF65-F5344CB8AC3E}">
        <p14:creationId xmlns:p14="http://schemas.microsoft.com/office/powerpoint/2010/main" val="2550559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97D39-B23E-12D4-51EE-9EA83F46AE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31FC83-0D35-FB6A-BFD7-1D922400F5D8}"/>
              </a:ext>
            </a:extLst>
          </p:cNvPr>
          <p:cNvSpPr txBox="1"/>
          <p:nvPr/>
        </p:nvSpPr>
        <p:spPr>
          <a:xfrm>
            <a:off x="457200" y="355604"/>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Zechariah 1:16  I am returned to Jerusalem with mercies: my house shall be built in it, saith the LORD of hosts, and a line shall be stretched forth upon Jerusalem.</a:t>
            </a:r>
          </a:p>
        </p:txBody>
      </p:sp>
    </p:spTree>
    <p:extLst>
      <p:ext uri="{BB962C8B-B14F-4D97-AF65-F5344CB8AC3E}">
        <p14:creationId xmlns:p14="http://schemas.microsoft.com/office/powerpoint/2010/main" val="2890544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93A41-4BCB-BEA7-B59A-AE77B46A11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36D19C-24F7-2EF3-84AE-702B277EFDC0}"/>
              </a:ext>
            </a:extLst>
          </p:cNvPr>
          <p:cNvSpPr txBox="1"/>
          <p:nvPr/>
        </p:nvSpPr>
        <p:spPr>
          <a:xfrm>
            <a:off x="457200" y="355604"/>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Zechariah 1:17  Cry yet, saying, Thus saith the LORD of hosts; My cities through prosperity shall yet be spread abroad; and the LORD shall yet comfort Zion, and shall yet choose Jerusalem.</a:t>
            </a:r>
          </a:p>
        </p:txBody>
      </p:sp>
    </p:spTree>
    <p:extLst>
      <p:ext uri="{BB962C8B-B14F-4D97-AF65-F5344CB8AC3E}">
        <p14:creationId xmlns:p14="http://schemas.microsoft.com/office/powerpoint/2010/main" val="2646033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BA2CD-4D65-76AE-0E44-0F595AE8EE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A0A2CC-F1DB-D752-4C79-1DD3CE606A63}"/>
              </a:ext>
            </a:extLst>
          </p:cNvPr>
          <p:cNvSpPr txBox="1"/>
          <p:nvPr/>
        </p:nvSpPr>
        <p:spPr>
          <a:xfrm>
            <a:off x="457200" y="355604"/>
            <a:ext cx="11274552" cy="6324808"/>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1.	God sees everything happening in this world.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2.	God cares deeply about His people.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3.	God brings mercy after judgment.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4.	God rebuilds what has been broken. </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5.	God can take something destroyed and cause it to overflow. </a:t>
            </a:r>
          </a:p>
        </p:txBody>
      </p:sp>
    </p:spTree>
    <p:extLst>
      <p:ext uri="{BB962C8B-B14F-4D97-AF65-F5344CB8AC3E}">
        <p14:creationId xmlns:p14="http://schemas.microsoft.com/office/powerpoint/2010/main" val="165040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9B799-F2A7-465C-762B-9A81533D5B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12E7FF-5F1D-912D-F1B2-E27952B6674C}"/>
              </a:ext>
            </a:extLst>
          </p:cNvPr>
          <p:cNvSpPr txBox="1"/>
          <p:nvPr/>
        </p:nvSpPr>
        <p:spPr>
          <a:xfrm>
            <a:off x="238125" y="180115"/>
            <a:ext cx="11696700"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2800" b="1" i="0" u="none" strike="noStrike" kern="1200" cap="none" spc="0" normalizeH="0" baseline="0" noProof="0">
                <a:ln>
                  <a:noFill/>
                </a:ln>
                <a:solidFill>
                  <a:srgbClr val="000000"/>
                </a:solidFill>
                <a:effectLst/>
                <a:uLnTx/>
                <a:uFillTx/>
                <a:latin typeface="Georgia"/>
                <a:ea typeface="+mn-ea"/>
                <a:cs typeface="+mn-cs"/>
              </a:rPr>
              <a:t>Zechariah 1:7-17  Upon the four and twentieth day of the eleventh month, which is the month Sebat, in the second year of Darius, came the word of the LORD unto Zechariah, the son of Berechiah, the son of Iddo the prophet, saying,  8 I saw by night, and behold a man riding upon a red horse, and he stood among the myrtle trees that were in the bottom; and behind him were there red horses, speckled, and white.  9 Then said I, O my lord, what are these? And the angel that talked with me said unto me, I will shew thee what these be.  10 And the man that stood among the myrtle trees answered and said, These are they whom the LORD hath sent to walk to and fro through the earth.  11 And they answered the angel of the LORD that stood among the myrtle trees, and said, We have walked to and fro through the earth, and, behold, all the earth sitteth still, and is at rest.</a:t>
            </a:r>
          </a:p>
        </p:txBody>
      </p:sp>
    </p:spTree>
    <p:extLst>
      <p:ext uri="{BB962C8B-B14F-4D97-AF65-F5344CB8AC3E}">
        <p14:creationId xmlns:p14="http://schemas.microsoft.com/office/powerpoint/2010/main" val="639255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3157C-C95A-705E-5BA9-E4F3927C68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0370D2-061C-87DD-B6B6-FD430B01E896}"/>
              </a:ext>
            </a:extLst>
          </p:cNvPr>
          <p:cNvSpPr txBox="1"/>
          <p:nvPr/>
        </p:nvSpPr>
        <p:spPr>
          <a:xfrm>
            <a:off x="457200" y="355604"/>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Isaiah 2:2  And it shall come to pass in the last days, that the mountain of the LORD'S house shall be established in the top of the mountains, and shall be exalted above the hills; and all nations shall flow unto it.</a:t>
            </a:r>
          </a:p>
        </p:txBody>
      </p:sp>
    </p:spTree>
    <p:extLst>
      <p:ext uri="{BB962C8B-B14F-4D97-AF65-F5344CB8AC3E}">
        <p14:creationId xmlns:p14="http://schemas.microsoft.com/office/powerpoint/2010/main" val="3272882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53C72-1F0C-C231-4071-161B9A9E42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BDFC08F-95EA-F723-0712-CAB48F8C066F}"/>
              </a:ext>
            </a:extLst>
          </p:cNvPr>
          <p:cNvSpPr txBox="1"/>
          <p:nvPr/>
        </p:nvSpPr>
        <p:spPr>
          <a:xfrm>
            <a:off x="238125" y="180115"/>
            <a:ext cx="11696700" cy="634019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2900" b="1" i="0" u="none" strike="noStrike" kern="1200" cap="none" spc="0" normalizeH="0" baseline="0" noProof="0">
                <a:ln>
                  <a:noFill/>
                </a:ln>
                <a:solidFill>
                  <a:srgbClr val="000000"/>
                </a:solidFill>
                <a:effectLst/>
                <a:uLnTx/>
                <a:uFillTx/>
                <a:latin typeface="Georgia"/>
                <a:ea typeface="+mn-ea"/>
                <a:cs typeface="+mn-cs"/>
              </a:rPr>
              <a:t>Zechariah 1:12-17  Then the angel of the LORD answered and said, O LORD of hosts, how long wilt thou not have mercy on Jerusalem and on the cities of Judah, against which thou hast had indignation these threescore and ten years?  13 And the LORD answered the angel that talked with me with good words and comfortable words.  14 So the angel that communed with me said unto me, Cry thou, saying, Thus saith the LORD of hosts; I am jealous for Jerusalem and for Zion with a great jealousy.  15 And I am very sore displeased with the heathen that are at ease: for I was but a little displeased, and they helped forward the affliction.  16 Therefore thus saith the LORD; I am returned to Jerusalem with mercies: my house shall be built in it, saith the LORD of hosts, and a line shall be stretched forth upon Jerusalem.</a:t>
            </a:r>
          </a:p>
        </p:txBody>
      </p:sp>
    </p:spTree>
    <p:extLst>
      <p:ext uri="{BB962C8B-B14F-4D97-AF65-F5344CB8AC3E}">
        <p14:creationId xmlns:p14="http://schemas.microsoft.com/office/powerpoint/2010/main" val="2032230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4FDF9-9691-5BFB-A5F7-A48B2F1C48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6CCBBF9-9576-3657-01EB-6D3E595AAD29}"/>
              </a:ext>
            </a:extLst>
          </p:cNvPr>
          <p:cNvSpPr txBox="1"/>
          <p:nvPr/>
        </p:nvSpPr>
        <p:spPr>
          <a:xfrm>
            <a:off x="238125" y="180115"/>
            <a:ext cx="11696700"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Zechariah 1:17  Cry yet, saying, Thus saith the LORD of hosts; My cities through prosperity shall yet be spread abroad; and the LORD shall yet comfort Zion, and shall yet choose Jerusalem.</a:t>
            </a:r>
          </a:p>
        </p:txBody>
      </p:sp>
    </p:spTree>
    <p:extLst>
      <p:ext uri="{BB962C8B-B14F-4D97-AF65-F5344CB8AC3E}">
        <p14:creationId xmlns:p14="http://schemas.microsoft.com/office/powerpoint/2010/main" val="1134941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My Cities Shall Overflow With Goodness: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Zechariah 1:7-17 Meaning</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b="1"/>
              <a:t>Zechariah 1:7  Upon the four and twentieth day of the eleventh month, which is the month Sebat, in the second year of Darius, came the word of the LORD unto Zechariah, the son of Berechiah, the son of Iddo the prophet, saying,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Zechariah 1:8  I saw by night, and behold a man riding upon a red horse, and he stood among the myrtle trees that were in the bottom; and behind him were there red horses, speckled, and white.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755422"/>
          </a:xfrm>
          <a:prstGeom prst="rect">
            <a:avLst/>
          </a:prstGeom>
          <a:noFill/>
        </p:spPr>
        <p:txBody>
          <a:bodyPr wrap="square">
            <a:spAutoFit/>
          </a:bodyPr>
          <a:lstStyle/>
          <a:p>
            <a:pPr algn="just">
              <a:defRPr sz="4800" b="1">
                <a:solidFill>
                  <a:srgbClr val="000000"/>
                </a:solidFill>
                <a:latin typeface="Georgia"/>
              </a:defRPr>
            </a:pPr>
            <a:r>
              <a:rPr lang="en-US" sz="4600" b="1"/>
              <a:t>Zechariah 1:9-10  Then said I, O my lord, what are these? And the angel that talked with me said unto me, I will shew thee what these be.  10 And the man that stood among the myrtle trees answered and said, These are they whom the LORD hath sent to walk to and fro through the earth.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909310"/>
          </a:xfrm>
          <a:prstGeom prst="rect">
            <a:avLst/>
          </a:prstGeom>
          <a:noFill/>
        </p:spPr>
        <p:txBody>
          <a:bodyPr wrap="square">
            <a:spAutoFit/>
          </a:bodyPr>
          <a:lstStyle/>
          <a:p>
            <a:pPr algn="just">
              <a:defRPr sz="4800" b="1">
                <a:solidFill>
                  <a:srgbClr val="000000"/>
                </a:solidFill>
                <a:latin typeface="Georgia"/>
              </a:defRPr>
            </a:pPr>
            <a:r>
              <a:rPr lang="en-US" sz="5400"/>
              <a:t>Zechariah 1:11  And they answered the angel of the LORD that stood among the myrtle trees, and said, We have walked to and fro through the earth, and, behold, all the earth sitteth still, and is at rest.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5718</TotalTime>
  <Words>1117</Words>
  <Application>Microsoft Office PowerPoint</Application>
  <PresentationFormat>Custom</PresentationFormat>
  <Paragraphs>29</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24</cp:revision>
  <dcterms:created xsi:type="dcterms:W3CDTF">2013-01-27T09:14:16Z</dcterms:created>
  <dcterms:modified xsi:type="dcterms:W3CDTF">2026-04-06T15:25:57Z</dcterms:modified>
  <cp:category/>
</cp:coreProperties>
</file>