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3005" r:id="rId4"/>
    <p:sldId id="3006" r:id="rId5"/>
    <p:sldId id="2941" r:id="rId6"/>
    <p:sldId id="257" r:id="rId7"/>
    <p:sldId id="261" r:id="rId8"/>
    <p:sldId id="2966" r:id="rId9"/>
    <p:sldId id="2967" r:id="rId10"/>
    <p:sldId id="260" r:id="rId11"/>
    <p:sldId id="2985" r:id="rId12"/>
    <p:sldId id="2986" r:id="rId13"/>
    <p:sldId id="2989"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3/30/2026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Mark 16:1-15</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213306"/>
            <a:ext cx="11274552" cy="6463308"/>
          </a:xfrm>
          <a:prstGeom prst="rect">
            <a:avLst/>
          </a:prstGeom>
          <a:noFill/>
        </p:spPr>
        <p:txBody>
          <a:bodyPr wrap="square">
            <a:spAutoFit/>
          </a:bodyPr>
          <a:lstStyle/>
          <a:p>
            <a:pPr algn="just">
              <a:defRPr sz="4800" b="1">
                <a:solidFill>
                  <a:srgbClr val="000000"/>
                </a:solidFill>
                <a:latin typeface="Georgia"/>
              </a:defRPr>
            </a:pPr>
            <a:r>
              <a:rPr lang="en-US" sz="4600"/>
              <a:t>Matthew 28:16-18  Then the eleven disciples went away into Galilee, into a mountain where Jesus had appointed them.  17 And when they saw him, they worshipped him: but some doubted.  18 And Jesus came and spake unto them, saying, All power is given unto me in heaven and in earth.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342900"/>
            <a:ext cx="11274552" cy="5909310"/>
          </a:xfrm>
          <a:prstGeom prst="rect">
            <a:avLst/>
          </a:prstGeom>
          <a:noFill/>
        </p:spPr>
        <p:txBody>
          <a:bodyPr wrap="square">
            <a:spAutoFit/>
          </a:bodyPr>
          <a:lstStyle/>
          <a:p>
            <a:pPr algn="just">
              <a:defRPr sz="4800" b="1">
                <a:solidFill>
                  <a:srgbClr val="000000"/>
                </a:solidFill>
                <a:latin typeface="Georgia"/>
              </a:defRPr>
            </a:pPr>
            <a:r>
              <a:rPr lang="en-US" sz="4200"/>
              <a:t>John 20:24-25  But Thomas, one of the twelve, called Didymus, was not with them when Jesus came.  25 The other disciples therefore said unto him, We have seen the Lord. But he said unto them, Except I shall see in his hands the print of the nails, and put my finger into the print of the nails, and thrust my hand into his side, I will not believe.</a:t>
            </a:r>
          </a:p>
        </p:txBody>
      </p:sp>
    </p:spTree>
    <p:extLst>
      <p:ext uri="{BB962C8B-B14F-4D97-AF65-F5344CB8AC3E}">
        <p14:creationId xmlns:p14="http://schemas.microsoft.com/office/powerpoint/2010/main" val="2489655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304800"/>
            <a:ext cx="11274552"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200" b="1" i="0" u="none" strike="noStrike" kern="1200" cap="none" spc="0" normalizeH="0" baseline="0" noProof="0">
                <a:ln>
                  <a:noFill/>
                </a:ln>
                <a:solidFill>
                  <a:srgbClr val="000000"/>
                </a:solidFill>
                <a:effectLst/>
                <a:uLnTx/>
                <a:uFillTx/>
                <a:latin typeface="Georgia"/>
                <a:ea typeface="+mn-ea"/>
                <a:cs typeface="+mn-cs"/>
              </a:rPr>
              <a:t>Luke 24:25-27  Then he said unto them, O fools, and slow of heart to believe all that the prophets have spoken:  26 Ought not Christ to have suffered these things, and to enter into his glory?  27 And beginning at Moses and all the prophets, he expounded unto them in all the scriptures the things concerning himself.</a:t>
            </a:r>
          </a:p>
        </p:txBody>
      </p:sp>
    </p:spTree>
    <p:extLst>
      <p:ext uri="{BB962C8B-B14F-4D97-AF65-F5344CB8AC3E}">
        <p14:creationId xmlns:p14="http://schemas.microsoft.com/office/powerpoint/2010/main" val="1075733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295275"/>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1.	Hearing the truth is not enough.</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2.	Seeing proof is not enough.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7200" b="1" i="0" u="none" strike="noStrike" kern="1200" cap="none" spc="0" normalizeH="0" baseline="0" noProof="0">
                <a:ln>
                  <a:noFill/>
                </a:ln>
                <a:solidFill>
                  <a:srgbClr val="000000"/>
                </a:solidFill>
                <a:effectLst/>
                <a:uLnTx/>
                <a:uFillTx/>
                <a:latin typeface="Georgia"/>
                <a:ea typeface="+mn-ea"/>
                <a:cs typeface="+mn-cs"/>
              </a:rPr>
              <a:t>3.	Belief is a decision.</a:t>
            </a:r>
          </a:p>
        </p:txBody>
      </p:sp>
    </p:spTree>
    <p:extLst>
      <p:ext uri="{BB962C8B-B14F-4D97-AF65-F5344CB8AC3E}">
        <p14:creationId xmlns:p14="http://schemas.microsoft.com/office/powerpoint/2010/main" val="1426821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92070"/>
            <a:ext cx="11696700" cy="6694140"/>
          </a:xfrm>
          <a:prstGeom prst="rect">
            <a:avLst/>
          </a:prstGeom>
          <a:noFill/>
        </p:spPr>
        <p:txBody>
          <a:bodyPr wrap="square">
            <a:spAutoFit/>
          </a:bodyPr>
          <a:lstStyle/>
          <a:p>
            <a:pPr algn="just">
              <a:defRPr sz="4800" b="1">
                <a:solidFill>
                  <a:srgbClr val="000000"/>
                </a:solidFill>
                <a:latin typeface="Georgia"/>
              </a:defRPr>
            </a:pPr>
            <a:r>
              <a:rPr lang="en-US" sz="3300" b="1"/>
              <a:t>Mark 16:1-15  And when the sabbath was past, Mary Magdalene, and Mary the mother of James, and Salome, had bought sweet spices, that they might come and anoint him.  2 And very early in the morning the first day of the week, they came unto the sepulchre at the rising of the sun.  3 And they said among themselves, Who shall roll us away the stone from the door of the sepulchre?  4 And when they looked, they saw that the stone was rolled away: for it was very great.  5 And entering into the sepulchre, they saw a young man sitting on the right side, clothed in a long white garment; and they were affrighted.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09234-CA07-E40E-F2AA-682FEE21CDF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8C5FCA-CA00-839A-395D-692571ECCF12}"/>
              </a:ext>
            </a:extLst>
          </p:cNvPr>
          <p:cNvSpPr txBox="1"/>
          <p:nvPr/>
        </p:nvSpPr>
        <p:spPr>
          <a:xfrm>
            <a:off x="238125" y="110542"/>
            <a:ext cx="11696700" cy="6555641"/>
          </a:xfrm>
          <a:prstGeom prst="rect">
            <a:avLst/>
          </a:prstGeom>
          <a:noFill/>
        </p:spPr>
        <p:txBody>
          <a:bodyPr wrap="square">
            <a:spAutoFit/>
          </a:bodyPr>
          <a:lstStyle/>
          <a:p>
            <a:pPr algn="just">
              <a:defRPr sz="4800" b="1">
                <a:solidFill>
                  <a:srgbClr val="000000"/>
                </a:solidFill>
                <a:latin typeface="Georgia"/>
              </a:defRPr>
            </a:pPr>
            <a:r>
              <a:rPr lang="en-US" sz="3000" b="1"/>
              <a:t>Mark 16:6-15  And he saith unto them, Be not affrighted: Ye seek Jesus of Nazareth, which was crucified: he is risen; he is not here: behold the place where they laid him.  7 But go your way, tell his disciples and Peter that he goeth before you into Galilee: there shall ye see him, as he said unto you.  8 And they went out quickly, and fled from the sepulchre; for they trembled and were amazed: neither said they any thing to any man; for they were afraid.  9 Now when Jesus was risen early the first day of the week, he appeared first to Mary Magdalene, out of whom he had cast seven devils.  10 And she went and told them that had been with him, as they mourned and wept.  11 And they, when they had heard that he was alive, and had been seen of her, believed not.</a:t>
            </a:r>
          </a:p>
        </p:txBody>
      </p:sp>
    </p:spTree>
    <p:extLst>
      <p:ext uri="{BB962C8B-B14F-4D97-AF65-F5344CB8AC3E}">
        <p14:creationId xmlns:p14="http://schemas.microsoft.com/office/powerpoint/2010/main" val="4194481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09057-BCEF-E923-593F-1BE29E920E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90ED24B-6E4C-A041-7367-EED7D9E6864E}"/>
              </a:ext>
            </a:extLst>
          </p:cNvPr>
          <p:cNvSpPr txBox="1"/>
          <p:nvPr/>
        </p:nvSpPr>
        <p:spPr>
          <a:xfrm>
            <a:off x="238125" y="147486"/>
            <a:ext cx="11696700" cy="6355586"/>
          </a:xfrm>
          <a:prstGeom prst="rect">
            <a:avLst/>
          </a:prstGeom>
          <a:noFill/>
        </p:spPr>
        <p:txBody>
          <a:bodyPr wrap="square">
            <a:spAutoFit/>
          </a:bodyPr>
          <a:lstStyle/>
          <a:p>
            <a:pPr algn="just">
              <a:defRPr sz="4800" b="1">
                <a:solidFill>
                  <a:srgbClr val="000000"/>
                </a:solidFill>
                <a:latin typeface="Georgia"/>
              </a:defRPr>
            </a:pPr>
            <a:r>
              <a:rPr lang="en-US" sz="3700" b="1"/>
              <a:t>Mark 16:12-15  After that he appeared in another form unto two of them, as they walked, and went into the country.  13 And they went and told it unto the residue: neither believed they them.  14 Afterward he appeared unto the eleven as they sat at meat, and upbraided them with their unbelief and hardness of heart, because they believed not them which had seen him after he was risen.  15 And he said unto them, Go ye into all the world, and preach the gospel to every creature.</a:t>
            </a:r>
          </a:p>
        </p:txBody>
      </p:sp>
    </p:spTree>
    <p:extLst>
      <p:ext uri="{BB962C8B-B14F-4D97-AF65-F5344CB8AC3E}">
        <p14:creationId xmlns:p14="http://schemas.microsoft.com/office/powerpoint/2010/main" val="1709408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23334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a:ln>
                  <a:noFill/>
                </a:ln>
                <a:solidFill>
                  <a:prstClr val="black"/>
                </a:solidFill>
                <a:effectLst/>
                <a:uLnTx/>
                <a:uFillTx/>
                <a:latin typeface="Georgia"/>
                <a:ea typeface="+mn-ea"/>
                <a:cs typeface="+mn-cs"/>
              </a:rPr>
              <a:t>They Still Didn't Believe</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0145" y="57149"/>
            <a:ext cx="11684000" cy="6001643"/>
          </a:xfrm>
          <a:prstGeom prst="rect">
            <a:avLst/>
          </a:prstGeom>
          <a:noFill/>
        </p:spPr>
        <p:txBody>
          <a:bodyPr wrap="square">
            <a:spAutoFit/>
          </a:bodyPr>
          <a:lstStyle/>
          <a:p>
            <a:pPr algn="just">
              <a:defRPr sz="4800" b="1">
                <a:solidFill>
                  <a:srgbClr val="000000"/>
                </a:solidFill>
                <a:latin typeface="Georgia"/>
              </a:defRPr>
            </a:pPr>
            <a:r>
              <a:rPr lang="en-US" sz="4800" b="1"/>
              <a:t>Luke 24:10–11  It was Mary Magdalene, and Joanna, and Mary the mother of James, and other women that were with them, which told these things unto the apostles. 11 And their words seemed to them as idle tales, and they believed them not.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4800"/>
            <a:ext cx="11274552" cy="5909310"/>
          </a:xfrm>
          <a:prstGeom prst="rect">
            <a:avLst/>
          </a:prstGeom>
          <a:noFill/>
        </p:spPr>
        <p:txBody>
          <a:bodyPr wrap="square">
            <a:spAutoFit/>
          </a:bodyPr>
          <a:lstStyle/>
          <a:p>
            <a:pPr lvl="0" algn="just">
              <a:defRPr sz="4800" b="1">
                <a:solidFill>
                  <a:srgbClr val="000000"/>
                </a:solidFill>
                <a:latin typeface="Georgia"/>
              </a:defRPr>
            </a:pPr>
            <a:r>
              <a:rPr lang="en-US" sz="4200" b="1"/>
              <a:t>Mark 16:9-11  Now when Jesus was risen early the first day of the week, he appeared first to Mary Magdalene, out of whom he had cast seven devils.  10 And she went and told them that had been with him, as they mourned and wept.  11 And they, when they had heard that he was alive, and had been seen of her, believed not.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2091"/>
            <a:ext cx="11274552" cy="5909310"/>
          </a:xfrm>
          <a:prstGeom prst="rect">
            <a:avLst/>
          </a:prstGeom>
          <a:noFill/>
        </p:spPr>
        <p:txBody>
          <a:bodyPr wrap="square">
            <a:spAutoFit/>
          </a:bodyPr>
          <a:lstStyle/>
          <a:p>
            <a:pPr algn="just">
              <a:defRPr sz="4800" b="1">
                <a:solidFill>
                  <a:srgbClr val="000000"/>
                </a:solidFill>
                <a:latin typeface="Georgia"/>
              </a:defRPr>
            </a:pPr>
            <a:r>
              <a:rPr lang="en-US" sz="5400" b="1"/>
              <a:t>Mark 16:12–13  After that he appeared in another form unto two of them, as they walked, and went into the country. 13 And they went and told it unto the residue: neither believed they them.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00050"/>
            <a:ext cx="11274552" cy="5478423"/>
          </a:xfrm>
          <a:prstGeom prst="rect">
            <a:avLst/>
          </a:prstGeom>
          <a:noFill/>
        </p:spPr>
        <p:txBody>
          <a:bodyPr wrap="square">
            <a:spAutoFit/>
          </a:bodyPr>
          <a:lstStyle/>
          <a:p>
            <a:pPr algn="just">
              <a:defRPr sz="4800" b="1">
                <a:solidFill>
                  <a:srgbClr val="000000"/>
                </a:solidFill>
                <a:latin typeface="Georgia"/>
              </a:defRPr>
            </a:pPr>
            <a:r>
              <a:rPr lang="en-US" sz="5000"/>
              <a:t>Mark 16:14  Afterward he appeared unto the eleven as they sat at meat, and upbraided them with their unbelief and hardness of heart, because they believed not them which had seen him after he was risen.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6101</TotalTime>
  <Words>885</Words>
  <Application>Microsoft Office PowerPoint</Application>
  <PresentationFormat>Custom</PresentationFormat>
  <Paragraphs>19</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42</cp:revision>
  <dcterms:created xsi:type="dcterms:W3CDTF">2013-01-27T09:14:16Z</dcterms:created>
  <dcterms:modified xsi:type="dcterms:W3CDTF">2026-03-30T21:36:23Z</dcterms:modified>
  <cp:category/>
</cp:coreProperties>
</file>