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76" r:id="rId4"/>
    <p:sldId id="2941" r:id="rId5"/>
    <p:sldId id="257" r:id="rId6"/>
    <p:sldId id="261" r:id="rId7"/>
    <p:sldId id="2966" r:id="rId8"/>
    <p:sldId id="2967" r:id="rId9"/>
    <p:sldId id="260" r:id="rId10"/>
    <p:sldId id="2968" r:id="rId11"/>
    <p:sldId id="2969" r:id="rId12"/>
    <p:sldId id="2977" r:id="rId13"/>
    <p:sldId id="2978" r:id="rId14"/>
    <p:sldId id="2979" r:id="rId15"/>
    <p:sldId id="2980" r:id="rId16"/>
    <p:sldId id="2981" r:id="rId17"/>
    <p:sldId id="2982" r:id="rId18"/>
    <p:sldId id="2983" r:id="rId1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8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1:8-16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BFFDE-9A97-815D-928C-3C2F3E24B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04A159-15A9-CCC6-08FA-ADC4A996F51E}"/>
              </a:ext>
            </a:extLst>
          </p:cNvPr>
          <p:cNvSpPr txBox="1"/>
          <p:nvPr/>
        </p:nvSpPr>
        <p:spPr>
          <a:xfrm>
            <a:off x="457200" y="355604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1:9  For her wound is incurable; for it is come unto Judah; he is come unto the gate of my people, even to Jerusalem.</a:t>
            </a:r>
          </a:p>
        </p:txBody>
      </p:sp>
    </p:spTree>
    <p:extLst>
      <p:ext uri="{BB962C8B-B14F-4D97-AF65-F5344CB8AC3E}">
        <p14:creationId xmlns:p14="http://schemas.microsoft.com/office/powerpoint/2010/main" val="265623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5FCBA-59B8-6549-71CA-3E19EF7BB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1DE987-4C31-4E5B-CCCC-A521B205E7B1}"/>
              </a:ext>
            </a:extLst>
          </p:cNvPr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1:10  Declare ye it not at Gath, weep ye not at all: in the house of Aphrah roll thyself in the dust.</a:t>
            </a:r>
          </a:p>
        </p:txBody>
      </p:sp>
    </p:spTree>
    <p:extLst>
      <p:ext uri="{BB962C8B-B14F-4D97-AF65-F5344CB8AC3E}">
        <p14:creationId xmlns:p14="http://schemas.microsoft.com/office/powerpoint/2010/main" val="2343547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EA43D-5DC3-F800-1A58-828400D1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DA8E41-7786-6923-ED0E-A95E3DE9FB49}"/>
              </a:ext>
            </a:extLst>
          </p:cNvPr>
          <p:cNvSpPr txBox="1"/>
          <p:nvPr/>
        </p:nvSpPr>
        <p:spPr>
          <a:xfrm>
            <a:off x="457200" y="457200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1:11  Pass ye away, thou inhabitant of Saphir, having thy shame naked: the inhabitant of Zaanan came not forth in the mourning of Beth-ezel; he shall receive of you his standing.</a:t>
            </a:r>
          </a:p>
        </p:txBody>
      </p:sp>
    </p:spTree>
    <p:extLst>
      <p:ext uri="{BB962C8B-B14F-4D97-AF65-F5344CB8AC3E}">
        <p14:creationId xmlns:p14="http://schemas.microsoft.com/office/powerpoint/2010/main" val="2813966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75476-C80C-927C-A360-AD37FBD6E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6926C-30F6-01D1-CC04-968CC5DBFDF9}"/>
              </a:ext>
            </a:extLst>
          </p:cNvPr>
          <p:cNvSpPr txBox="1"/>
          <p:nvPr/>
        </p:nvSpPr>
        <p:spPr>
          <a:xfrm>
            <a:off x="457200" y="457200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1:12  For the inhabitant of Maroth waited carefully for good: but evil came down from the LORD unto the gate of Jerusalem.</a:t>
            </a:r>
          </a:p>
        </p:txBody>
      </p:sp>
    </p:spTree>
    <p:extLst>
      <p:ext uri="{BB962C8B-B14F-4D97-AF65-F5344CB8AC3E}">
        <p14:creationId xmlns:p14="http://schemas.microsoft.com/office/powerpoint/2010/main" val="2373514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AB480-0526-7136-B072-5CA7FCFF4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2DCC1C-FE92-ED71-AB5C-9E142D9E921D}"/>
              </a:ext>
            </a:extLst>
          </p:cNvPr>
          <p:cNvSpPr txBox="1"/>
          <p:nvPr/>
        </p:nvSpPr>
        <p:spPr>
          <a:xfrm>
            <a:off x="457200" y="457200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1:13  O thou inhabitant of Lachish, bind the chariot to the swift beast: she is the beginning of the sin to the daughter of Zion: for the transgressions of Israel were found in thee.</a:t>
            </a:r>
          </a:p>
        </p:txBody>
      </p:sp>
    </p:spTree>
    <p:extLst>
      <p:ext uri="{BB962C8B-B14F-4D97-AF65-F5344CB8AC3E}">
        <p14:creationId xmlns:p14="http://schemas.microsoft.com/office/powerpoint/2010/main" val="3912479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58BCC-3777-1C60-1379-2A778064F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22A1EB-6DE2-9213-7E7F-D5CFB211540D}"/>
              </a:ext>
            </a:extLst>
          </p:cNvPr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1:14  Therefore shalt thou give presents to Moresheth-gath: the houses of Achzib shall be a lie to the kings of Israel.</a:t>
            </a:r>
          </a:p>
        </p:txBody>
      </p:sp>
    </p:spTree>
    <p:extLst>
      <p:ext uri="{BB962C8B-B14F-4D97-AF65-F5344CB8AC3E}">
        <p14:creationId xmlns:p14="http://schemas.microsoft.com/office/powerpoint/2010/main" val="957947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85C33-E87D-97CA-51B0-DEC98DDB1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7C182B-3754-E7D1-6981-90C416ABB179}"/>
              </a:ext>
            </a:extLst>
          </p:cNvPr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1:15  Yet will I bring an heir unto thee, O inhabitant of Mareshah: he shall come unto Adullam the glory of Israel.</a:t>
            </a:r>
          </a:p>
        </p:txBody>
      </p:sp>
    </p:spTree>
    <p:extLst>
      <p:ext uri="{BB962C8B-B14F-4D97-AF65-F5344CB8AC3E}">
        <p14:creationId xmlns:p14="http://schemas.microsoft.com/office/powerpoint/2010/main" val="1085785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3A4AF-D94C-FB87-E9F7-E06E60DBA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C366D7-CDC5-146B-5377-1E5727F66994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1:16  Make thee bald, and poll thee for thy delicate children; enlarge thy baldness as the eagle; for they are gone into captivity from thee.</a:t>
            </a:r>
          </a:p>
        </p:txBody>
      </p:sp>
    </p:spTree>
    <p:extLst>
      <p:ext uri="{BB962C8B-B14F-4D97-AF65-F5344CB8AC3E}">
        <p14:creationId xmlns:p14="http://schemas.microsoft.com/office/powerpoint/2010/main" val="1637249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62B80-1077-45B5-D29D-47EEB86FB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622FCF-4FA3-103B-EB30-4E3E79AC761A}"/>
              </a:ext>
            </a:extLst>
          </p:cNvPr>
          <p:cNvSpPr txBox="1"/>
          <p:nvPr/>
        </p:nvSpPr>
        <p:spPr>
          <a:xfrm>
            <a:off x="457200" y="457200"/>
            <a:ext cx="112745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Sin will catch up with you. You can ignore it for a while, but eventually it comes back and brings consequences.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God is the one who judges. This did not happen by accident. God brought this judgment because of sin.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People often trust the wrong things. They thought they were safe, but they were not.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Sin spreads if it is not stopped. It starts small and then moves into everything.</a:t>
            </a:r>
          </a:p>
        </p:txBody>
      </p:sp>
    </p:spTree>
    <p:extLst>
      <p:ext uri="{BB962C8B-B14F-4D97-AF65-F5344CB8AC3E}">
        <p14:creationId xmlns:p14="http://schemas.microsoft.com/office/powerpoint/2010/main" val="248786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92078"/>
            <a:ext cx="11696700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300"/>
              <a:t>Micah 1:8-16  Therefore I will wail and howl, I will go stripped and naked: I will make a wailing like the dragons, and mourning as the owls. 9 For her wound is incurable; for it is come unto Judah; he is come unto the gate of my people, even to Jerusalem. 10 Declare ye it not at Gath, weep ye not at all: in the house of Aphrah roll thyself in the dust. 11 Pass ye away, thou inhabitant of Saphir, having thy shame naked: the inhabitant of Zaanan came not forth in the mourning of Beth-ezel; he shall receive of you his standing. 12 For the inhabitant of Maroth waited carefully for good: but evil came down from the LORD unto the gate of Jerusalem.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46D7C-9B63-61CE-9A2A-68E0507AB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597FBD-5BA6-A597-8371-EB9DFF1886B5}"/>
              </a:ext>
            </a:extLst>
          </p:cNvPr>
          <p:cNvSpPr txBox="1"/>
          <p:nvPr/>
        </p:nvSpPr>
        <p:spPr>
          <a:xfrm>
            <a:off x="238125" y="149228"/>
            <a:ext cx="11696700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300"/>
              <a:t>Micah 1:13-16  O thou inhabitant of Lachish, bind the chariot to the swift beast: she is the beginning of the sin to the daughter of Zion: for the transgressions of Israel were found in thee. 14 Therefore shalt thou give presents to Moresheth-gath: the houses of Achzib shall be a lie to the kings of Israel. 15 Yet will I bring an heir unto thee, O inhabitant of Mareshah: he shall come unto Adullam the glory of Israel. 16 Make thee bald, and poll thee for thy delicate children; enlarge thy baldness as the eagle; for they are gone into captivity from thee. </a:t>
            </a:r>
          </a:p>
        </p:txBody>
      </p:sp>
    </p:spTree>
    <p:extLst>
      <p:ext uri="{BB962C8B-B14F-4D97-AF65-F5344CB8AC3E}">
        <p14:creationId xmlns:p14="http://schemas.microsoft.com/office/powerpoint/2010/main" val="394091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 Will Wail Like the Dragons: Micah 1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Micah 1:1 The word of the LORD that came to Micah the Morasthite in the days of Jotham, Ahaz, and Hezekiah, kings of Judah, which he saw concerning Samaria and Jerusalem.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Micah 1:3 For, behold, the LORD cometh forth out of his place, and will come down, and tread upon the high places of the earth.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800" b="1"/>
              <a:t>Micah 1:4 And the mountains shall be molten under him, and the valleys shall be cleft, as wax before the fire, and as the waters that are poured down a steep place.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8000"/>
              <a:t>Micah 1:5 For the transgression of Jacob is all this, and for the sins of the house of Israel.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Micah 1:8 Therefore I will wail and howl, I will go stripped and naked: I will make a wailing like the dragons, and mourning as the owls.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5720</TotalTime>
  <Words>795</Words>
  <Application>Microsoft Office PowerPoint</Application>
  <PresentationFormat>Custom</PresentationFormat>
  <Paragraphs>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19</cp:revision>
  <dcterms:created xsi:type="dcterms:W3CDTF">2013-01-27T09:14:16Z</dcterms:created>
  <dcterms:modified xsi:type="dcterms:W3CDTF">2026-03-23T15:24:40Z</dcterms:modified>
  <cp:category/>
</cp:coreProperties>
</file>