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41" r:id="rId4"/>
    <p:sldId id="257" r:id="rId5"/>
    <p:sldId id="261" r:id="rId6"/>
    <p:sldId id="2966" r:id="rId7"/>
    <p:sldId id="2967" r:id="rId8"/>
    <p:sldId id="260" r:id="rId9"/>
    <p:sldId id="2968" r:id="rId10"/>
    <p:sldId id="2969" r:id="rId11"/>
    <p:sldId id="2971" r:id="rId12"/>
    <p:sldId id="2973" r:id="rId13"/>
    <p:sldId id="2974" r:id="rId14"/>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50" d="100"/>
          <a:sy n="50" d="100"/>
        </p:scale>
        <p:origin x="2796" y="11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Obadiah 1:10-14</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Robert Hayes</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5FCBA-59B8-6549-71CA-3E19EF7BB76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31DE987-4C31-4E5B-CCCC-A521B205E7B1}"/>
              </a:ext>
            </a:extLst>
          </p:cNvPr>
          <p:cNvSpPr txBox="1"/>
          <p:nvPr/>
        </p:nvSpPr>
        <p:spPr>
          <a:xfrm>
            <a:off x="457200" y="457200"/>
            <a:ext cx="11274552" cy="55092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400" b="1" i="0" u="none" strike="noStrike" kern="1200" cap="none" spc="0" normalizeH="0" baseline="0" noProof="0">
                <a:ln>
                  <a:noFill/>
                </a:ln>
                <a:solidFill>
                  <a:srgbClr val="000000"/>
                </a:solidFill>
                <a:effectLst/>
                <a:uLnTx/>
                <a:uFillTx/>
                <a:latin typeface="Georgia"/>
                <a:ea typeface="+mn-ea"/>
                <a:cs typeface="+mn-cs"/>
              </a:rPr>
              <a:t>Obadiah 1:12  But thou shouldest not have looked on the day of thy brother in the day that he became a stranger; neither shouldest thou have rejoiced over the children of Judah in the day of their destruction; neither shouldest thou have spoken proudly in the day of distress.</a:t>
            </a:r>
          </a:p>
        </p:txBody>
      </p:sp>
    </p:spTree>
    <p:extLst>
      <p:ext uri="{BB962C8B-B14F-4D97-AF65-F5344CB8AC3E}">
        <p14:creationId xmlns:p14="http://schemas.microsoft.com/office/powerpoint/2010/main" val="2343547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FE8C8-E1A8-9B83-36BC-29251AF294B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6AFF7BB-8FED-DC73-9922-0B2B298EDE74}"/>
              </a:ext>
            </a:extLst>
          </p:cNvPr>
          <p:cNvSpPr txBox="1"/>
          <p:nvPr/>
        </p:nvSpPr>
        <p:spPr>
          <a:xfrm>
            <a:off x="457200" y="457200"/>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Obadiah 1:13  Thou shouldest not have entered into the gate of my people in the day of their calamity; yea, thou shouldest not have looked on their affliction in the day of their calamity, nor have laid hands on their substance in the day of their calamity;</a:t>
            </a:r>
          </a:p>
        </p:txBody>
      </p:sp>
    </p:spTree>
    <p:extLst>
      <p:ext uri="{BB962C8B-B14F-4D97-AF65-F5344CB8AC3E}">
        <p14:creationId xmlns:p14="http://schemas.microsoft.com/office/powerpoint/2010/main" val="3216373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F9D62-217E-2D76-53A4-F918C79588B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E51C355-4B85-CC7A-4873-96E2D02ED155}"/>
              </a:ext>
            </a:extLst>
          </p:cNvPr>
          <p:cNvSpPr txBox="1"/>
          <p:nvPr/>
        </p:nvSpPr>
        <p:spPr>
          <a:xfrm>
            <a:off x="457200" y="457200"/>
            <a:ext cx="11274552"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Obadiah 1:14  Neither shouldest thou have stood in the crossway, to cut off those of his that did escape; neither shouldest thou have delivered up those of his that did remain in the day of distress.</a:t>
            </a:r>
          </a:p>
        </p:txBody>
      </p:sp>
    </p:spTree>
    <p:extLst>
      <p:ext uri="{BB962C8B-B14F-4D97-AF65-F5344CB8AC3E}">
        <p14:creationId xmlns:p14="http://schemas.microsoft.com/office/powerpoint/2010/main" val="4116192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C9AAA-7D6F-54A4-18D2-15826DDF3A1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78F5DD5-FC68-E895-E598-13C29B1F4FE8}"/>
              </a:ext>
            </a:extLst>
          </p:cNvPr>
          <p:cNvSpPr txBox="1"/>
          <p:nvPr/>
        </p:nvSpPr>
        <p:spPr>
          <a:xfrm>
            <a:off x="457200" y="457200"/>
            <a:ext cx="11274552" cy="5909310"/>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1. God Sees How We Treat Others.</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2. Standing By Can Still Be Sin.</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3. Rejoicing at Someone’s Fall Is Wicked.</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4. God Judges Pride and Cruelty.</a:t>
            </a:r>
          </a:p>
        </p:txBody>
      </p:sp>
    </p:spTree>
    <p:extLst>
      <p:ext uri="{BB962C8B-B14F-4D97-AF65-F5344CB8AC3E}">
        <p14:creationId xmlns:p14="http://schemas.microsoft.com/office/powerpoint/2010/main" val="970190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68278"/>
            <a:ext cx="11696700" cy="6494085"/>
          </a:xfrm>
          <a:prstGeom prst="rect">
            <a:avLst/>
          </a:prstGeom>
          <a:noFill/>
        </p:spPr>
        <p:txBody>
          <a:bodyPr wrap="square">
            <a:spAutoFit/>
          </a:bodyPr>
          <a:lstStyle/>
          <a:p>
            <a:pPr algn="just">
              <a:defRPr sz="4800" b="1">
                <a:solidFill>
                  <a:srgbClr val="000000"/>
                </a:solidFill>
                <a:latin typeface="Georgia"/>
              </a:defRPr>
            </a:pPr>
            <a:r>
              <a:rPr lang="en-US" sz="2600"/>
              <a:t>Obadiah 1:10-14  For thy violence against thy brother Jacob shame shall cover thee, and thou shalt be cut off for ever.  11 In the day that thou stoodest on the other side, in the day that the strangers carried away captive his forces, and foreigners entered into his gates, and cast lots upon Jerusalem, even thou wast as one of them.  12 But thou shouldest not have looked on the day of thy brother in the day that he became a stranger; neither shouldest thou have rejoiced over the children of Judah in the day of their destruction; neither shouldest thou have spoken proudly in the day of distress.  13 Thou shouldest not have entered into the gate of my people in the day of their calamity; yea, thou shouldest not have looked on their affliction in the day of their calamity, nor have laid hands on their substance in the day of their calamity;  14 Neither shouldest thou have stood in the crossway, to cut off those of his that did escape; neither shouldest thou have delivered up those of his that did remain in the day of distress.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8999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You Stood Aloof:</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Obadiah 1 Explained</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32311"/>
          </a:xfrm>
          <a:prstGeom prst="rect">
            <a:avLst/>
          </a:prstGeom>
          <a:noFill/>
        </p:spPr>
        <p:txBody>
          <a:bodyPr wrap="square">
            <a:spAutoFit/>
          </a:bodyPr>
          <a:lstStyle/>
          <a:p>
            <a:pPr algn="just">
              <a:defRPr sz="4800" b="1">
                <a:solidFill>
                  <a:srgbClr val="000000"/>
                </a:solidFill>
                <a:latin typeface="Georgia"/>
              </a:defRPr>
            </a:pPr>
            <a:r>
              <a:rPr lang="en-US" sz="6000" b="1"/>
              <a:t>Genesis 25:23  And the LORD said unto her, Two nations are in thy womb, and two manner of people shall be separated from thy bowels.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Numbers 20:18 And Edom said unto him, Thou shalt not pass by me, lest I come out against thee with the sword.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47204"/>
            <a:ext cx="11274552" cy="6555641"/>
          </a:xfrm>
          <a:prstGeom prst="rect">
            <a:avLst/>
          </a:prstGeom>
          <a:noFill/>
        </p:spPr>
        <p:txBody>
          <a:bodyPr wrap="square">
            <a:spAutoFit/>
          </a:bodyPr>
          <a:lstStyle/>
          <a:p>
            <a:pPr algn="just">
              <a:defRPr sz="4800" b="1">
                <a:solidFill>
                  <a:srgbClr val="000000"/>
                </a:solidFill>
                <a:latin typeface="Georgia"/>
              </a:defRPr>
            </a:pPr>
            <a:r>
              <a:rPr lang="en-US" sz="3500" b="1"/>
              <a:t>2 Kings 25:8-10  And in the fifth month, on the seventh day of the month, which is the nineteenth year of king Nebuchadnezzar king of Babylon, came Nebuzar-adan, captain of the guard, a servant of the king of Babylon, unto Jerusalem: 9 And he burnt the house of the LORD, and the king's house, and all the houses of Jerusalem, and every great man's house burnt he with fire. 10 And all the army of the Chaldees, that were with the captain of the guard, brake down the walls of Jerusalem round about.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5632311"/>
          </a:xfrm>
          <a:prstGeom prst="rect">
            <a:avLst/>
          </a:prstGeom>
          <a:noFill/>
        </p:spPr>
        <p:txBody>
          <a:bodyPr wrap="square">
            <a:spAutoFit/>
          </a:bodyPr>
          <a:lstStyle/>
          <a:p>
            <a:pPr algn="just">
              <a:defRPr sz="4800" b="1">
                <a:solidFill>
                  <a:srgbClr val="000000"/>
                </a:solidFill>
                <a:latin typeface="Georgia"/>
              </a:defRPr>
            </a:pPr>
            <a:r>
              <a:rPr lang="en-US" sz="6000"/>
              <a:t>Psalm 137:7  Remember, O LORD, the children of Edom in the day of Jerusalem; who said, Rase it, rase it, even to the foundation thereof.</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170646"/>
          </a:xfrm>
          <a:prstGeom prst="rect">
            <a:avLst/>
          </a:prstGeom>
          <a:noFill/>
        </p:spPr>
        <p:txBody>
          <a:bodyPr wrap="square">
            <a:spAutoFit/>
          </a:bodyPr>
          <a:lstStyle/>
          <a:p>
            <a:pPr algn="just">
              <a:defRPr sz="4800" b="1">
                <a:solidFill>
                  <a:srgbClr val="000000"/>
                </a:solidFill>
                <a:latin typeface="Georgia"/>
              </a:defRPr>
            </a:pPr>
            <a:r>
              <a:rPr lang="en-US" sz="6600"/>
              <a:t>Obadiah 1:10  For thy violence against thy brother Jacob shame shall cover thee, and thou shalt be cut off for ever.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BFFDE-9A97-815D-928C-3C2F3E24BC9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04A159-15A9-CCC6-08FA-ADC4A996F51E}"/>
              </a:ext>
            </a:extLst>
          </p:cNvPr>
          <p:cNvSpPr txBox="1"/>
          <p:nvPr/>
        </p:nvSpPr>
        <p:spPr>
          <a:xfrm>
            <a:off x="457200" y="457200"/>
            <a:ext cx="11274552" cy="526297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Obadiah 1:11  In the day that thou stoodest on the other side, in the day that the strangers carried away captive his forces, and foreigners entered into his gates, and cast lots upon Jerusalem, even thou wast as one of them.</a:t>
            </a:r>
          </a:p>
        </p:txBody>
      </p:sp>
    </p:spTree>
    <p:extLst>
      <p:ext uri="{BB962C8B-B14F-4D97-AF65-F5344CB8AC3E}">
        <p14:creationId xmlns:p14="http://schemas.microsoft.com/office/powerpoint/2010/main" val="26562302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8412</TotalTime>
  <Words>694</Words>
  <Application>Microsoft Office PowerPoint</Application>
  <PresentationFormat>Custom</PresentationFormat>
  <Paragraphs>21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18</cp:revision>
  <dcterms:created xsi:type="dcterms:W3CDTF">2013-01-27T09:14:16Z</dcterms:created>
  <dcterms:modified xsi:type="dcterms:W3CDTF">2026-03-16T18:37:29Z</dcterms:modified>
  <cp:category/>
</cp:coreProperties>
</file>