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77" r:id="rId4"/>
    <p:sldId id="273" r:id="rId5"/>
    <p:sldId id="309" r:id="rId6"/>
    <p:sldId id="378" r:id="rId7"/>
    <p:sldId id="379" r:id="rId8"/>
    <p:sldId id="380" r:id="rId9"/>
    <p:sldId id="381" r:id="rId10"/>
    <p:sldId id="382" r:id="rId11"/>
    <p:sldId id="383" r:id="rId12"/>
    <p:sldId id="384" r:id="rId13"/>
    <p:sldId id="385" r:id="rId14"/>
    <p:sldId id="386" r:id="rId15"/>
    <p:sldId id="387" r:id="rId16"/>
    <p:sldId id="388" r:id="rId17"/>
    <p:sldId id="354"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75" d="100"/>
          <a:sy n="75" d="100"/>
        </p:scale>
        <p:origin x="60"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Joel 1:8–14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AEBE7-3CC7-0D35-09B8-5909F89345D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FC8F12-6C53-C29D-561B-A2029266E20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Joel 1:11 Be ye ashamed, O ye husbandmen; howl, O ye vinedressers, for the wheat and for the barley; because the harvest of the field is perished. 12 The vine is dried up, and the fig tree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languisheth</a:t>
            </a:r>
            <a:r>
              <a:rPr kumimoji="0" lang="en-US" sz="4000" b="1" i="0" u="none" strike="noStrike" kern="1200" cap="none" spc="0" normalizeH="0" baseline="0" noProof="0" dirty="0">
                <a:ln>
                  <a:noFill/>
                </a:ln>
                <a:solidFill>
                  <a:prstClr val="black"/>
                </a:solidFill>
                <a:effectLst/>
                <a:uLnTx/>
                <a:uFillTx/>
                <a:latin typeface="Georgia"/>
                <a:ea typeface="+mn-ea"/>
                <a:cs typeface="+mn-cs"/>
              </a:rPr>
              <a:t>; the pomegranate tree, the palm tree also, and the apple tree, even all the trees of the field, are withered: because joy is withered away from the sons of men.</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73542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05303-10B2-4DEA-F59E-B4270543016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68C3FF-BF3D-F170-0091-E14A33348DC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Psalm 51:17 The sacrifices of God are a broken spirit: a broken and a contrite heart, O God, thou wilt not despise.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86146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33D6D-011E-1023-7AB9-732C6C43DF7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B4CBBCF-852B-6FFE-B342-38E6134DD47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Joel 1:12   The vine is dried up, and the fig tree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languisheth</a:t>
            </a:r>
            <a:r>
              <a:rPr kumimoji="0" lang="en-US" sz="4800" b="1" i="0" u="none" strike="noStrike" kern="1200" cap="none" spc="0" normalizeH="0" baseline="0" noProof="0" dirty="0">
                <a:ln>
                  <a:noFill/>
                </a:ln>
                <a:solidFill>
                  <a:prstClr val="black"/>
                </a:solidFill>
                <a:effectLst/>
                <a:uLnTx/>
                <a:uFillTx/>
                <a:latin typeface="Georgia"/>
                <a:ea typeface="+mn-ea"/>
                <a:cs typeface="+mn-cs"/>
              </a:rPr>
              <a:t>; the pomegranate tree, the palm tree also, and the apple tree, even all the trees of the field, are withered: because joy is withered away from the sons of men.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45340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288D6-9EC2-0A62-018B-FDDFD2D0DF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8E7A51B-93AF-00E1-42FA-6195DF17E82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Joel 1:13 Gird yourselves, and lament, ye priests: howl, ye ministers of the altar: come, lie all night in sackcloth, ye ministers of my God: for the meat offering and the drink offering is withholden from the house of your God.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44913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69FED-886A-C84F-B965-F886891377E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1B66AA-A238-0D94-7F19-9EC4E82FAC5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Joel 1:14 Sanctify ye a fast, call a solemn assembly, gather the elders and all the inhabitants of the land into the house of the LORD your God, and cry unto the LORD,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68442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461E6-76ED-EFFF-E8DC-3D29B2A331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D9319E-DA92-2229-10DC-556DA579144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Jonah 3:5-10 So the people of Nineveh believed God, and proclaimed a fast, and put on sackcloth, from the greatest of them even to the least of them. 6 For word came unto the king of Nineveh, and he arose from his throne, and he laid his robe from him, and covered him with sackcloth, and sat in ashes. 7 And he caused it to be proclaimed and published through Nineveh by the decree of the king and his nobles, saying, Let neither man nor beast, herd nor flock, taste any thing: let them not feed, nor drink water:</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34059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E12ED-002F-9E53-1F1F-586101AEE77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B0C900-EA6A-F6DE-80BA-063EE563D8D5}"/>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8 But let man and beast be covered with sackcloth, and cry mightily unto God: yea, let them turn every one from his evil way, and from the violence that is in their hands. 9 Who can tell if God will turn and repent, and turn away from his fierce anger, that we perish not? 10 And God saw their works, that they turned from their evil way; and God repented of the evil, that he had said that he would do unto them; and he did it not.</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88396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3600" b="1" dirty="0">
                <a:solidFill>
                  <a:prstClr val="black"/>
                </a:solidFill>
                <a:latin typeface="Georgia"/>
              </a:rPr>
              <a:t>1. When God exposes sin, don't respond with indifference.</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3" y="2135578"/>
            <a:ext cx="11121657" cy="933481"/>
          </a:xfrm>
          <a:prstGeom prst="rect">
            <a:avLst/>
          </a:prstGeom>
          <a:noFill/>
        </p:spPr>
        <p:txBody>
          <a:bodyPr wrap="square" anchor="ctr"/>
          <a:lstStyle/>
          <a:p>
            <a:pPr>
              <a:defRPr/>
            </a:pPr>
            <a:r>
              <a:rPr lang="en-US" sz="3600" b="1" dirty="0">
                <a:solidFill>
                  <a:prstClr val="black"/>
                </a:solidFill>
                <a:latin typeface="Georgia"/>
              </a:rPr>
              <a:t>2. Don’t wait until everything is gone before you wake up.</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3" y="3673863"/>
            <a:ext cx="11121657" cy="933482"/>
          </a:xfrm>
          <a:prstGeom prst="rect">
            <a:avLst/>
          </a:prstGeom>
          <a:noFill/>
        </p:spPr>
        <p:txBody>
          <a:bodyPr wrap="square" anchor="ctr"/>
          <a:lstStyle/>
          <a:p>
            <a:pPr>
              <a:defRPr/>
            </a:pPr>
            <a:r>
              <a:rPr lang="en-US" sz="3600" b="1" dirty="0">
                <a:solidFill>
                  <a:prstClr val="black"/>
                </a:solidFill>
                <a:latin typeface="Georgia"/>
              </a:rPr>
              <a:t>3. Spiritual leaders should be the first to mourn over sin.</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3" y="4849412"/>
            <a:ext cx="11402835" cy="1402174"/>
          </a:xfrm>
          <a:prstGeom prst="rect">
            <a:avLst/>
          </a:prstGeom>
          <a:noFill/>
        </p:spPr>
        <p:txBody>
          <a:bodyPr wrap="square" anchor="ctr"/>
          <a:lstStyle/>
          <a:p>
            <a:pPr>
              <a:defRPr/>
            </a:pPr>
            <a:r>
              <a:rPr lang="en-US" sz="3600" b="1" dirty="0">
                <a:solidFill>
                  <a:prstClr val="black"/>
                </a:solidFill>
                <a:latin typeface="Georgia"/>
              </a:rPr>
              <a:t>4. The right response to judgment is to cry unto the Lord.</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Joel 1:8-14   Lament like a virgin girded with sackcloth for the husband of her youth.  9 The meat offering and the drink offering is cut off from the house of the LORD; the priests, the LORD'S ministers, mourn.  10 The field is wasted, the land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mourneth</a:t>
            </a:r>
            <a:r>
              <a:rPr kumimoji="0" lang="en-US" sz="3200" b="1" i="0" u="none" strike="noStrike" kern="1200" cap="none" spc="0" normalizeH="0" baseline="0" noProof="0" dirty="0">
                <a:ln>
                  <a:noFill/>
                </a:ln>
                <a:solidFill>
                  <a:prstClr val="black"/>
                </a:solidFill>
                <a:effectLst/>
                <a:uLnTx/>
                <a:uFillTx/>
                <a:latin typeface="Georgia"/>
                <a:ea typeface="+mn-ea"/>
                <a:cs typeface="+mn-cs"/>
              </a:rPr>
              <a:t>; for the corn is wasted: the new wine is dried up, the oil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languisheth</a:t>
            </a:r>
            <a:r>
              <a:rPr kumimoji="0" lang="en-US" sz="3200" b="1" i="0" u="none" strike="noStrike" kern="1200" cap="none" spc="0" normalizeH="0" baseline="0" noProof="0" dirty="0">
                <a:ln>
                  <a:noFill/>
                </a:ln>
                <a:solidFill>
                  <a:prstClr val="black"/>
                </a:solidFill>
                <a:effectLst/>
                <a:uLnTx/>
                <a:uFillTx/>
                <a:latin typeface="Georgia"/>
                <a:ea typeface="+mn-ea"/>
                <a:cs typeface="+mn-cs"/>
              </a:rPr>
              <a:t>.  11 Be ye ashamed, O ye husbandmen; howl, O ye vinedressers, for the wheat and for the barley; because the harvest of the field is perished.  12 The vine is dried up, and the fig tree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languisheth</a:t>
            </a:r>
            <a:r>
              <a:rPr kumimoji="0" lang="en-US" sz="3200" b="1" i="0" u="none" strike="noStrike" kern="1200" cap="none" spc="0" normalizeH="0" baseline="0" noProof="0" dirty="0">
                <a:ln>
                  <a:noFill/>
                </a:ln>
                <a:solidFill>
                  <a:prstClr val="black"/>
                </a:solidFill>
                <a:effectLst/>
                <a:uLnTx/>
                <a:uFillTx/>
                <a:latin typeface="Georgia"/>
                <a:ea typeface="+mn-ea"/>
                <a:cs typeface="+mn-cs"/>
              </a:rPr>
              <a:t>; the pomegranate tree, the palm tree also, and the apple tree, even all the trees of the field, are withered: because joy is withered away from the sons of men.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95493-D5C3-25C0-FFCA-351CBAA074D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0672A8-D601-90C4-E334-AAB23D93AB47}"/>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13 Gird yourselves, and lament, ye priests: howl, ye ministers of the altar: come, lie all night in sackcloth, ye ministers of my God: for the meat offering and the drink offering is withholden from the house of your God.  14 Sanctify ye a fast, call a solemn assembly, gather the elders and all the inhabitants of the land into the house of the LORD your God, and cry unto the LORD,</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28861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Lament Like a Virgin: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Joel 1:8–14</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Joel 1:8 Lament like a virgin girded with sackcloth for the husband of her youth.</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A3C4E-FD2B-CF3F-4E7B-3B76A3D2A6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50F443-9EA2-3226-F99E-A2FDDEFEC91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Joel 1:9 The meat offering and the drink offering is cut off from the house of the LORD; the priests, the LORD'S ministers, mourn.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73036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32A7E-BAFE-B7F2-61B6-17DD2925BB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8BDCCEA-76FF-5EF5-D856-4EE005F2E7B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Leviticus 23:13 And the meat offering thereof shall be two tenth deals of fine flour mingled with oil, an offering made by fire unto the LORD for a sweet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savour</a:t>
            </a:r>
            <a:r>
              <a:rPr kumimoji="0" lang="en-US" sz="4400" b="1" i="0" u="none" strike="noStrike" kern="1200" cap="none" spc="0" normalizeH="0" baseline="0" noProof="0" dirty="0">
                <a:ln>
                  <a:noFill/>
                </a:ln>
                <a:solidFill>
                  <a:prstClr val="black"/>
                </a:solidFill>
                <a:effectLst/>
                <a:uLnTx/>
                <a:uFillTx/>
                <a:latin typeface="Georgia"/>
                <a:ea typeface="+mn-ea"/>
                <a:cs typeface="+mn-cs"/>
              </a:rPr>
              <a:t>: and the drink offering thereof shall be of wine, the fourth part of an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hin</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09356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C5688-8CAB-FFA7-A860-4CCFE2E884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FEBD7B-C23E-5258-08DF-33044C339AF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Joel 1:10 The field is wasted, the land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mourneth</a:t>
            </a:r>
            <a:r>
              <a:rPr kumimoji="0" lang="en-US" sz="4400" b="1" i="0" u="none" strike="noStrike" kern="1200" cap="none" spc="0" normalizeH="0" baseline="0" noProof="0" dirty="0">
                <a:ln>
                  <a:noFill/>
                </a:ln>
                <a:solidFill>
                  <a:prstClr val="black"/>
                </a:solidFill>
                <a:effectLst/>
                <a:uLnTx/>
                <a:uFillTx/>
                <a:latin typeface="Georgia"/>
                <a:ea typeface="+mn-ea"/>
                <a:cs typeface="+mn-cs"/>
              </a:rPr>
              <a:t>; for the corn is wasted: the new wine is dried up, the oil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languisheth</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31460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E5130-A604-5074-CFD3-69F03783AA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B6D090-4545-8448-1D38-8D819810E2C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Amos 5:21-23 I hate, I despise your feast days, and I will not smell in your solemn assemblies. 22 Though ye offer me burnt offerings and your meat offerings, I will not accept them: neither will I regard the peace offerings of your fat beasts. 23 Take thou away from me the noise of thy songs; for I will not hear the melody of thy viols.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56250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106763</TotalTime>
  <Words>994</Words>
  <Application>Microsoft Office PowerPoint</Application>
  <PresentationFormat>Widescreen</PresentationFormat>
  <Paragraphs>25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736</cp:revision>
  <cp:lastPrinted>2020-01-28T17:57:24Z</cp:lastPrinted>
  <dcterms:created xsi:type="dcterms:W3CDTF">2019-08-31T20:33:16Z</dcterms:created>
  <dcterms:modified xsi:type="dcterms:W3CDTF">2026-03-21T14:42:07Z</dcterms:modified>
</cp:coreProperties>
</file>