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41" r:id="rId4"/>
    <p:sldId id="257" r:id="rId5"/>
    <p:sldId id="261" r:id="rId6"/>
    <p:sldId id="2966" r:id="rId7"/>
    <p:sldId id="2967" r:id="rId8"/>
    <p:sldId id="260" r:id="rId9"/>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3/16/2026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Hosea 1:8-11</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Robert Hayes</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82553"/>
            <a:ext cx="11696700" cy="6694140"/>
          </a:xfrm>
          <a:prstGeom prst="rect">
            <a:avLst/>
          </a:prstGeom>
          <a:noFill/>
        </p:spPr>
        <p:txBody>
          <a:bodyPr wrap="square">
            <a:spAutoFit/>
          </a:bodyPr>
          <a:lstStyle/>
          <a:p>
            <a:pPr algn="just">
              <a:defRPr sz="4800" b="1">
                <a:solidFill>
                  <a:srgbClr val="000000"/>
                </a:solidFill>
                <a:latin typeface="Georgia"/>
              </a:defRPr>
            </a:pPr>
            <a:r>
              <a:rPr lang="en-US" sz="3300"/>
              <a:t>Hosea 1:8-11  Now when she had weaned Lo-ruhamah, she conceived, and bare a son.  9 Then said God, Call his name Lo-ammi: for ye are not my people, and I will not be your God.  10 Yet the number of the children of Israel shall be as the sand of the sea, which cannot be measured nor numbered; and it shall come to pass, that in the place where it was said unto them, Ye are not my people, there it shall be said unto them, Ye are the sons of the living God.  11 Then shall the children of Judah and the children of Israel be gathered together, and appoint themselves one head, and they shall come up out of the land: for great shall be the day of Jezreel.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679162"/>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Yet the Number of Israel Shall Be as the Sand: Hosea 1 Explained</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4154984"/>
          </a:xfrm>
          <a:prstGeom prst="rect">
            <a:avLst/>
          </a:prstGeom>
          <a:noFill/>
        </p:spPr>
        <p:txBody>
          <a:bodyPr wrap="square">
            <a:spAutoFit/>
          </a:bodyPr>
          <a:lstStyle/>
          <a:p>
            <a:pPr algn="just">
              <a:defRPr sz="4800" b="1">
                <a:solidFill>
                  <a:srgbClr val="000000"/>
                </a:solidFill>
                <a:latin typeface="Georgia"/>
              </a:defRPr>
            </a:pPr>
            <a:r>
              <a:rPr lang="en-US" sz="6600" b="1"/>
              <a:t>Hosea 1:8  Now when she had weaned Lo-ruhamah, she conceived, and bare a son.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7200" b="1" i="0" u="none" strike="noStrike" kern="1200" cap="none" spc="0" normalizeH="0" baseline="0" noProof="0">
                <a:ln>
                  <a:noFill/>
                </a:ln>
                <a:solidFill>
                  <a:srgbClr val="000000"/>
                </a:solidFill>
                <a:effectLst/>
                <a:uLnTx/>
                <a:uFillTx/>
                <a:latin typeface="Georgia"/>
                <a:ea typeface="+mn-ea"/>
                <a:cs typeface="+mn-cs"/>
              </a:rPr>
              <a:t>Hosea 1:9  Then said God, Call his name Lo-ammi: for ye are not my people, and I will not be your God.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94829"/>
            <a:ext cx="11274552" cy="6463308"/>
          </a:xfrm>
          <a:prstGeom prst="rect">
            <a:avLst/>
          </a:prstGeom>
          <a:noFill/>
        </p:spPr>
        <p:txBody>
          <a:bodyPr wrap="square">
            <a:spAutoFit/>
          </a:bodyPr>
          <a:lstStyle/>
          <a:p>
            <a:pPr algn="just">
              <a:defRPr sz="4800" b="1">
                <a:solidFill>
                  <a:srgbClr val="000000"/>
                </a:solidFill>
                <a:latin typeface="Georgia"/>
              </a:defRPr>
            </a:pPr>
            <a:r>
              <a:rPr lang="en-US" sz="4600" b="1"/>
              <a:t>Hosea 1:10  Yet the number of the children of Israel shall be as the sand of the sea, which cannot be measured nor numbered; and it shall come to pass, that in the place where it was said unto them, Ye are not my people, there it shall be said unto them, Ye are the sons of the living God.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90500"/>
            <a:ext cx="11274552" cy="6463308"/>
          </a:xfrm>
          <a:prstGeom prst="rect">
            <a:avLst/>
          </a:prstGeom>
          <a:noFill/>
        </p:spPr>
        <p:txBody>
          <a:bodyPr wrap="square">
            <a:spAutoFit/>
          </a:bodyPr>
          <a:lstStyle/>
          <a:p>
            <a:pPr algn="just">
              <a:defRPr sz="4800" b="1">
                <a:solidFill>
                  <a:srgbClr val="000000"/>
                </a:solidFill>
                <a:latin typeface="Georgia"/>
              </a:defRPr>
            </a:pPr>
            <a:r>
              <a:rPr lang="en-US" sz="4600"/>
              <a:t>Romans 9:25–26  As he saith also in Osee, I will call them my people, which were not my people; and her beloved, which was not beloved. And it shall come to pass, that in the place where it was said unto them, Ye are not my people; there shall they be called the children of the living God.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66700"/>
            <a:ext cx="11274552" cy="4524315"/>
          </a:xfrm>
          <a:prstGeom prst="rect">
            <a:avLst/>
          </a:prstGeom>
          <a:noFill/>
        </p:spPr>
        <p:txBody>
          <a:bodyPr wrap="square">
            <a:spAutoFit/>
          </a:bodyPr>
          <a:lstStyle/>
          <a:p>
            <a:pPr algn="just">
              <a:defRPr sz="4800" b="1">
                <a:solidFill>
                  <a:srgbClr val="000000"/>
                </a:solidFill>
                <a:latin typeface="Georgia"/>
              </a:defRPr>
            </a:pPr>
            <a:r>
              <a:rPr lang="en-US" sz="4800"/>
              <a:t>Hosea 1:11  Then shall the children of Judah and the children of Israel be gathered together, and appoint themselves one head, and they shall come up out of the land: for great shall be the day of Jezreel.</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5675</TotalTime>
  <Words>424</Words>
  <Application>Microsoft Office PowerPoint</Application>
  <PresentationFormat>Custom</PresentationFormat>
  <Paragraphs>12</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15</cp:revision>
  <dcterms:created xsi:type="dcterms:W3CDTF">2013-01-27T09:14:16Z</dcterms:created>
  <dcterms:modified xsi:type="dcterms:W3CDTF">2026-03-16T16:15:37Z</dcterms:modified>
  <cp:category/>
</cp:coreProperties>
</file>