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3002" r:id="rId4"/>
    <p:sldId id="2989" r:id="rId5"/>
    <p:sldId id="257" r:id="rId6"/>
    <p:sldId id="258" r:id="rId7"/>
    <p:sldId id="259" r:id="rId8"/>
    <p:sldId id="260" r:id="rId9"/>
    <p:sldId id="3001" r:id="rId10"/>
    <p:sldId id="3006" r:id="rId11"/>
    <p:sldId id="3005" r:id="rId12"/>
    <p:sldId id="3004" r:id="rId13"/>
    <p:sldId id="3003" r:id="rId14"/>
    <p:sldId id="3007" r:id="rId15"/>
    <p:sldId id="3008" r:id="rId16"/>
    <p:sldId id="3009" r:id="rId17"/>
    <p:sldId id="3010" r:id="rId18"/>
    <p:sldId id="3011" r:id="rId19"/>
    <p:sldId id="2998" r:id="rId20"/>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50" d="100"/>
          <a:sy n="50" d="100"/>
        </p:scale>
        <p:origin x="2796" y="11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0555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7200" b="1">
                <a:solidFill>
                  <a:prstClr val="black"/>
                </a:solidFill>
                <a:latin typeface="Georgia"/>
              </a:rPr>
              <a:t>Daniel 1:8-21</a:t>
            </a:r>
            <a:endParaRPr kumimoji="0" lang="en-US" sz="72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Joshua Tapp</a:t>
            </a:r>
            <a:endParaRPr kumimoji="0" lang="en-US" sz="54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467F2-CF01-7AC9-DD45-E7509CCD839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37F900D-84D0-A133-4785-EED200ABCDB7}"/>
              </a:ext>
            </a:extLst>
          </p:cNvPr>
          <p:cNvSpPr txBox="1"/>
          <p:nvPr/>
        </p:nvSpPr>
        <p:spPr>
          <a:xfrm>
            <a:off x="219075" y="133350"/>
            <a:ext cx="11725275" cy="655955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Daniel 1:13  Then let our countenances be looked upon before thee, and the countenance of the children that eat of the portion of the king's meat: and as thou seest, deal with thy servants.</a:t>
            </a:r>
          </a:p>
        </p:txBody>
      </p:sp>
    </p:spTree>
    <p:extLst>
      <p:ext uri="{BB962C8B-B14F-4D97-AF65-F5344CB8AC3E}">
        <p14:creationId xmlns:p14="http://schemas.microsoft.com/office/powerpoint/2010/main" val="8140244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5E371-AF0B-4E26-AE1E-B728B2BD42A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4706A9A-3107-E00A-FF0E-A4DA66715555}"/>
              </a:ext>
            </a:extLst>
          </p:cNvPr>
          <p:cNvSpPr txBox="1"/>
          <p:nvPr/>
        </p:nvSpPr>
        <p:spPr>
          <a:xfrm>
            <a:off x="219075" y="133350"/>
            <a:ext cx="11725275" cy="655955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a:ln>
                  <a:noFill/>
                </a:ln>
                <a:solidFill>
                  <a:prstClr val="black"/>
                </a:solidFill>
                <a:effectLst/>
                <a:uLnTx/>
                <a:uFillTx/>
                <a:latin typeface="Georgia"/>
                <a:ea typeface="+mn-ea"/>
                <a:cs typeface="+mn-cs"/>
              </a:rPr>
              <a:t>Daniel 1:14  So he consented to them in this matter, and proved them ten days.</a:t>
            </a:r>
          </a:p>
        </p:txBody>
      </p:sp>
    </p:spTree>
    <p:extLst>
      <p:ext uri="{BB962C8B-B14F-4D97-AF65-F5344CB8AC3E}">
        <p14:creationId xmlns:p14="http://schemas.microsoft.com/office/powerpoint/2010/main" val="34306441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D43B17-15CC-DD94-A17F-243759507E2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59B62C6-26C9-F0F1-7E3E-5E2962759C2B}"/>
              </a:ext>
            </a:extLst>
          </p:cNvPr>
          <p:cNvSpPr txBox="1"/>
          <p:nvPr/>
        </p:nvSpPr>
        <p:spPr>
          <a:xfrm>
            <a:off x="219075" y="133350"/>
            <a:ext cx="11725275" cy="655955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100" b="1" i="0" u="none" strike="noStrike" kern="1200" cap="none" spc="0" normalizeH="0" baseline="0" noProof="0">
                <a:ln>
                  <a:noFill/>
                </a:ln>
                <a:solidFill>
                  <a:prstClr val="black"/>
                </a:solidFill>
                <a:effectLst/>
                <a:uLnTx/>
                <a:uFillTx/>
                <a:latin typeface="Georgia"/>
                <a:ea typeface="+mn-ea"/>
                <a:cs typeface="+mn-cs"/>
              </a:rPr>
              <a:t>Daniel 1:15  And at the end of ten days their countenances appeared fairer and fatter in flesh than all the children which did eat the portion of the king's meat.</a:t>
            </a:r>
          </a:p>
        </p:txBody>
      </p:sp>
    </p:spTree>
    <p:extLst>
      <p:ext uri="{BB962C8B-B14F-4D97-AF65-F5344CB8AC3E}">
        <p14:creationId xmlns:p14="http://schemas.microsoft.com/office/powerpoint/2010/main" val="3220189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76518-1D9E-74D5-E620-FE62724814C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67260B1-470F-A7A5-1C0D-2D5BC2415860}"/>
              </a:ext>
            </a:extLst>
          </p:cNvPr>
          <p:cNvSpPr txBox="1"/>
          <p:nvPr/>
        </p:nvSpPr>
        <p:spPr>
          <a:xfrm>
            <a:off x="219075" y="133350"/>
            <a:ext cx="11725275" cy="655955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Daniel 1:16  Thus Melzar took away the portion of their meat, and the wine that they should drink; and gave them pulse.</a:t>
            </a:r>
          </a:p>
        </p:txBody>
      </p:sp>
      <p:sp>
        <p:nvSpPr>
          <p:cNvPr id="4" name="TextBox 3">
            <a:extLst>
              <a:ext uri="{FF2B5EF4-FFF2-40B4-BE49-F238E27FC236}">
                <a16:creationId xmlns:a16="http://schemas.microsoft.com/office/drawing/2014/main" id="{9FF10E45-B7E0-798C-E5CF-A97F60104B34}"/>
              </a:ext>
            </a:extLst>
          </p:cNvPr>
          <p:cNvSpPr txBox="1"/>
          <p:nvPr/>
        </p:nvSpPr>
        <p:spPr>
          <a:xfrm>
            <a:off x="2919413" y="3071768"/>
            <a:ext cx="6334124" cy="600164"/>
          </a:xfrm>
          <a:prstGeom prst="rect">
            <a:avLst/>
          </a:prstGeom>
          <a:noFill/>
        </p:spPr>
        <p:txBody>
          <a:bodyPr wrap="square">
            <a:spAutoFit/>
          </a:bodyPr>
          <a:lstStyle/>
          <a:p>
            <a:r>
              <a:rPr lang="en-US" sz="1100" b="1">
                <a:effectLst/>
                <a:latin typeface="Georgia" panose="02040502050405020303" pitchFamily="18" charset="0"/>
                <a:ea typeface="Calibri" panose="020F0502020204030204" pitchFamily="34" charset="0"/>
                <a:cs typeface="Times New Roman" panose="02020603050405020304" pitchFamily="18" charset="0"/>
              </a:rPr>
              <a:t>Daniel 1:16</a:t>
            </a:r>
            <a:br>
              <a:rPr lang="en-US" sz="1100">
                <a:effectLst/>
                <a:latin typeface="Georgia" panose="02040502050405020303" pitchFamily="18" charset="0"/>
                <a:ea typeface="Calibri" panose="020F0502020204030204" pitchFamily="34" charset="0"/>
                <a:cs typeface="Times New Roman" panose="02020603050405020304" pitchFamily="18" charset="0"/>
              </a:rPr>
            </a:br>
            <a:r>
              <a:rPr lang="en-US" sz="1100">
                <a:effectLst/>
                <a:latin typeface="Georgia" panose="02040502050405020303" pitchFamily="18" charset="0"/>
                <a:ea typeface="Calibri" panose="020F0502020204030204" pitchFamily="34" charset="0"/>
                <a:cs typeface="Times New Roman" panose="02020603050405020304" pitchFamily="18" charset="0"/>
              </a:rPr>
              <a:t>Thus Melzar took away the portion of their meat, and the wine that they should drink; and gave them pulse.</a:t>
            </a:r>
            <a:endParaRPr lang="en-US"/>
          </a:p>
        </p:txBody>
      </p:sp>
    </p:spTree>
    <p:extLst>
      <p:ext uri="{BB962C8B-B14F-4D97-AF65-F5344CB8AC3E}">
        <p14:creationId xmlns:p14="http://schemas.microsoft.com/office/powerpoint/2010/main" val="2320917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DDF2B1-0E72-7BF1-3612-74B20DC00A6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73F880D-88EA-3FBB-19E7-86F736F99239}"/>
              </a:ext>
            </a:extLst>
          </p:cNvPr>
          <p:cNvSpPr txBox="1"/>
          <p:nvPr/>
        </p:nvSpPr>
        <p:spPr>
          <a:xfrm>
            <a:off x="219075" y="133350"/>
            <a:ext cx="11725275" cy="655955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200" b="1" i="0" u="none" strike="noStrike" kern="1200" cap="none" spc="0" normalizeH="0" baseline="0" noProof="0">
                <a:ln>
                  <a:noFill/>
                </a:ln>
                <a:solidFill>
                  <a:prstClr val="black"/>
                </a:solidFill>
                <a:effectLst/>
                <a:uLnTx/>
                <a:uFillTx/>
                <a:latin typeface="Georgia"/>
                <a:ea typeface="+mn-ea"/>
                <a:cs typeface="+mn-cs"/>
              </a:rPr>
              <a:t>Daniel 1:17  As for these four children, God gave them knowledge and skill in all learning and wisdom: and Daniel had understanding in all visions and dreams.</a:t>
            </a:r>
          </a:p>
        </p:txBody>
      </p:sp>
    </p:spTree>
    <p:extLst>
      <p:ext uri="{BB962C8B-B14F-4D97-AF65-F5344CB8AC3E}">
        <p14:creationId xmlns:p14="http://schemas.microsoft.com/office/powerpoint/2010/main" val="21431656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83C37-A40D-3150-0F36-6AAF41F5BCD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C33820E-ABC0-586B-4DBC-E4537D3F314C}"/>
              </a:ext>
            </a:extLst>
          </p:cNvPr>
          <p:cNvSpPr txBox="1"/>
          <p:nvPr/>
        </p:nvSpPr>
        <p:spPr>
          <a:xfrm>
            <a:off x="219075" y="133350"/>
            <a:ext cx="11725275" cy="655955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Daniel 1:18  Now at the end of the days that the king had said he should bring them in, then the prince of the eunuchs brought them in before Nebuchadnezzar.</a:t>
            </a:r>
          </a:p>
        </p:txBody>
      </p:sp>
    </p:spTree>
    <p:extLst>
      <p:ext uri="{BB962C8B-B14F-4D97-AF65-F5344CB8AC3E}">
        <p14:creationId xmlns:p14="http://schemas.microsoft.com/office/powerpoint/2010/main" val="7856739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195B1E-B00A-38BE-24E5-4E571BFAF3C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D5D9DE0-3EA9-32DC-C126-969594219779}"/>
              </a:ext>
            </a:extLst>
          </p:cNvPr>
          <p:cNvSpPr txBox="1"/>
          <p:nvPr/>
        </p:nvSpPr>
        <p:spPr>
          <a:xfrm>
            <a:off x="219075" y="133350"/>
            <a:ext cx="11725275" cy="655955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Daniel 1:19  And the king communed with them; and among them all was found none like Daniel, Hananiah, Mishael, and Azariah: therefore stood they before the king.</a:t>
            </a:r>
          </a:p>
        </p:txBody>
      </p:sp>
    </p:spTree>
    <p:extLst>
      <p:ext uri="{BB962C8B-B14F-4D97-AF65-F5344CB8AC3E}">
        <p14:creationId xmlns:p14="http://schemas.microsoft.com/office/powerpoint/2010/main" val="1920447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8028CA-F902-8957-E269-66093812962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F9CCDF3-B155-1D1E-E32B-67DF616A62BC}"/>
              </a:ext>
            </a:extLst>
          </p:cNvPr>
          <p:cNvSpPr txBox="1"/>
          <p:nvPr/>
        </p:nvSpPr>
        <p:spPr>
          <a:xfrm>
            <a:off x="219075" y="133350"/>
            <a:ext cx="11725275" cy="655955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Georgia"/>
                <a:ea typeface="+mn-ea"/>
                <a:cs typeface="+mn-cs"/>
              </a:rPr>
              <a:t>Daniel 1:20  And in all matters of wisdom and understanding, that the king enquired of them, he found them ten times better than all the magicians and astrologers that were in all his realm.</a:t>
            </a:r>
          </a:p>
        </p:txBody>
      </p:sp>
    </p:spTree>
    <p:extLst>
      <p:ext uri="{BB962C8B-B14F-4D97-AF65-F5344CB8AC3E}">
        <p14:creationId xmlns:p14="http://schemas.microsoft.com/office/powerpoint/2010/main" val="6084522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508A9-3D6C-3A36-A5B1-03E7849EC78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7BCC0DF-9330-40FE-061E-289970AFD789}"/>
              </a:ext>
            </a:extLst>
          </p:cNvPr>
          <p:cNvSpPr txBox="1"/>
          <p:nvPr/>
        </p:nvSpPr>
        <p:spPr>
          <a:xfrm>
            <a:off x="219075" y="133350"/>
            <a:ext cx="11725275" cy="655955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Daniel 1:21  And Daniel continued even unto the first year of king Cyrus.</a:t>
            </a:r>
          </a:p>
        </p:txBody>
      </p:sp>
    </p:spTree>
    <p:extLst>
      <p:ext uri="{BB962C8B-B14F-4D97-AF65-F5344CB8AC3E}">
        <p14:creationId xmlns:p14="http://schemas.microsoft.com/office/powerpoint/2010/main" val="15037796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911D2C-244E-4CB5-1E70-FAECEF78508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BB8CF76-3A89-4445-87D6-2D427E2C3C98}"/>
              </a:ext>
            </a:extLst>
          </p:cNvPr>
          <p:cNvSpPr txBox="1"/>
          <p:nvPr/>
        </p:nvSpPr>
        <p:spPr>
          <a:xfrm>
            <a:off x="221673" y="200024"/>
            <a:ext cx="11730182" cy="6419851"/>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1. Holiness Begins in the Heart.</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2. Standing for God Requires Courage.</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3. God Honors Faithfulness.</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4. True Wisdom Comes From God.</a:t>
            </a:r>
          </a:p>
        </p:txBody>
      </p:sp>
    </p:spTree>
    <p:extLst>
      <p:ext uri="{BB962C8B-B14F-4D97-AF65-F5344CB8AC3E}">
        <p14:creationId xmlns:p14="http://schemas.microsoft.com/office/powerpoint/2010/main" val="2906937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04240"/>
            <a:ext cx="11850255" cy="6465454"/>
          </a:xfrm>
          <a:prstGeom prst="rect">
            <a:avLst/>
          </a:prstGeom>
          <a:noFill/>
        </p:spPr>
        <p:txBody>
          <a:bodyPr wrap="square"/>
          <a:lstStyle/>
          <a:p>
            <a:pPr algn="just"/>
            <a:r>
              <a:rPr lang="en-US" sz="2700" b="1">
                <a:latin typeface="Georgia"/>
              </a:rPr>
              <a:t>Daniel 1:8-21  But Daniel purposed in his heart that he would not defile himself with the portion of the king's meat, nor with the wine which he drank: therefore he requested of the prince of the eunuchs that he might not defile himself.  9 Now God had brought Daniel into favour and tender love with the prince of the eunuchs.  10 And the prince of the eunuchs said unto Daniel, I fear my lord the king, who hath appointed your meat and your drink: for why should he see your faces worse liking than the children which are of your sort? then shall ye make me endanger my head to the king.  11 Then said Daniel to Melzar, whom the prince of the eunuchs had set over Daniel, Hananiah, Mishael, and Azariah,  12 Prove thy servants, I beseech thee, ten days; and let them give us pulse to eat, and water to drink.  13 Then let our countenances be looked upon before thee, and the countenance of the children that eat of the portion of the king's meat: and as thou seest, deal with thy servants.  </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0F0BA-9446-6073-8E6D-A75898E6906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9487914-5814-65E6-DDAC-AADB88251C0B}"/>
              </a:ext>
            </a:extLst>
          </p:cNvPr>
          <p:cNvSpPr txBox="1"/>
          <p:nvPr/>
        </p:nvSpPr>
        <p:spPr>
          <a:xfrm>
            <a:off x="157017" y="104240"/>
            <a:ext cx="11850255" cy="6465454"/>
          </a:xfrm>
          <a:prstGeom prst="rect">
            <a:avLst/>
          </a:prstGeom>
          <a:noFill/>
        </p:spPr>
        <p:txBody>
          <a:bodyPr wrap="square"/>
          <a:lstStyle/>
          <a:p>
            <a:pPr algn="just"/>
            <a:r>
              <a:rPr lang="en-US" sz="2600" b="1">
                <a:latin typeface="Georgia"/>
              </a:rPr>
              <a:t>Daniel 1:14-21  So he consented to them in this matter, and proved them ten days.  15 And at the end of ten days their countenances appeared fairer and fatter in flesh than all the children which did eat the portion of the king's meat.  16 Thus Melzar took away the portion of their meat, and the wine that they should drink; and gave them pulse.  17 As for these four children, God gave them knowledge and skill in all learning and wisdom: and Daniel had understanding in all visions and dreams.  18 Now at the end of the days that the king had said he should bring them in, then the prince of the eunuchs brought them in before Nebuchadnezzar.  19 And the king communed with them; and among them all was found none like Daniel, Hananiah, Mishael, and Azariah: therefore stood they before the king.  20 And in all matters of wisdom and understanding, that the king inquired of them, he found them ten times better than all the magicians and astrologers that were in all his realm.  21 And Daniel continued even unto the first year of king Cyrus.</a:t>
            </a:r>
          </a:p>
        </p:txBody>
      </p:sp>
    </p:spTree>
    <p:extLst>
      <p:ext uri="{BB962C8B-B14F-4D97-AF65-F5344CB8AC3E}">
        <p14:creationId xmlns:p14="http://schemas.microsoft.com/office/powerpoint/2010/main" val="3840194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648862"/>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He Purposed In His Heart</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Daniel 1:8-21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33349"/>
            <a:ext cx="11725275" cy="6410325"/>
          </a:xfrm>
          <a:prstGeom prst="rect">
            <a:avLst/>
          </a:prstGeom>
          <a:noFill/>
        </p:spPr>
        <p:txBody>
          <a:bodyPr wrap="square"/>
          <a:lstStyle/>
          <a:p>
            <a:pPr algn="just"/>
            <a:r>
              <a:rPr lang="en-US" sz="5400" b="1">
                <a:latin typeface="Georgia"/>
              </a:rPr>
              <a:t>Daniel 1:8  But Daniel purposed in his heart that he would not defile himself with the portion of the king's meat, nor with the wine which he drank: therefore he requested of the prince of the eunuchs that he might not defile himself.</a:t>
            </a:r>
          </a:p>
          <a:p>
            <a:pPr algn="just"/>
            <a:endParaRPr lang="en-US" sz="4000" b="1" u="sng">
              <a:latin typeface="Georgi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 y="114300"/>
            <a:ext cx="11950700" cy="6486525"/>
          </a:xfrm>
          <a:prstGeom prst="rect">
            <a:avLst/>
          </a:prstGeom>
          <a:noFill/>
        </p:spPr>
        <p:txBody>
          <a:bodyPr wrap="square"/>
          <a:lstStyle/>
          <a:p>
            <a:pPr algn="just"/>
            <a:r>
              <a:rPr lang="en-US" sz="8000" b="1">
                <a:latin typeface="Georgia"/>
              </a:rPr>
              <a:t>Daniel 1:9  Now God had brought Daniel into favour and tender love with the prince of the eunuchs.</a:t>
            </a:r>
          </a:p>
          <a:p>
            <a:pPr algn="just"/>
            <a:endParaRPr lang="en-US" sz="8000" b="1">
              <a:latin typeface="Georgi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8000" b="1">
                <a:latin typeface="Georgia"/>
              </a:rPr>
              <a:t>Daniel 1:10  And the prince of the eunuchs said unto Daniel, I fear my lord the king.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075" y="95250"/>
            <a:ext cx="11725275" cy="6419850"/>
          </a:xfrm>
          <a:prstGeom prst="rect">
            <a:avLst/>
          </a:prstGeom>
          <a:noFill/>
        </p:spPr>
        <p:txBody>
          <a:bodyPr wrap="square"/>
          <a:lstStyle/>
          <a:p>
            <a:pPr algn="just"/>
            <a:r>
              <a:rPr lang="en-US" sz="6600" b="1">
                <a:latin typeface="Georgia"/>
              </a:rPr>
              <a:t>Daniel 1:11  Then said Daniel to Melzar, whom the prince of the eunuchs had set over Daniel, Hananiah, Mishael, and Azariah.</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9DFFE-1F0A-A261-E2E6-9250AF85EC0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3404F89-EB40-DA0B-AD7D-E4D0622D6CD1}"/>
              </a:ext>
            </a:extLst>
          </p:cNvPr>
          <p:cNvSpPr txBox="1"/>
          <p:nvPr/>
        </p:nvSpPr>
        <p:spPr>
          <a:xfrm>
            <a:off x="219075" y="133350"/>
            <a:ext cx="11725275" cy="655955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Daniel 1:12  Prove thy servants, I beseech thee, ten days; and let them give us pulse to eat, and water to drink.</a:t>
            </a:r>
          </a:p>
        </p:txBody>
      </p:sp>
    </p:spTree>
    <p:extLst>
      <p:ext uri="{BB962C8B-B14F-4D97-AF65-F5344CB8AC3E}">
        <p14:creationId xmlns:p14="http://schemas.microsoft.com/office/powerpoint/2010/main" val="6343860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387</TotalTime>
  <Words>921</Words>
  <Application>Microsoft Office PowerPoint</Application>
  <PresentationFormat>Custom</PresentationFormat>
  <Paragraphs>28</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26</cp:revision>
  <dcterms:created xsi:type="dcterms:W3CDTF">2013-01-27T09:14:16Z</dcterms:created>
  <dcterms:modified xsi:type="dcterms:W3CDTF">2026-03-09T23:56:07Z</dcterms:modified>
  <cp:category/>
</cp:coreProperties>
</file>