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2" r:id="rId4"/>
    <p:sldId id="3003" r:id="rId5"/>
    <p:sldId id="2989" r:id="rId6"/>
    <p:sldId id="257" r:id="rId7"/>
    <p:sldId id="258" r:id="rId8"/>
    <p:sldId id="259" r:id="rId9"/>
    <p:sldId id="260" r:id="rId10"/>
    <p:sldId id="3001" r:id="rId11"/>
    <p:sldId id="2998" r:id="rId1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75" d="100"/>
          <a:sy n="75" d="100"/>
        </p:scale>
        <p:origin x="1836" y="6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Ezekiel 1:15-28</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Joshua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9DFFE-1F0A-A261-E2E6-9250AF85EC0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3404F89-EB40-DA0B-AD7D-E4D0622D6CD1}"/>
              </a:ext>
            </a:extLst>
          </p:cNvPr>
          <p:cNvSpPr txBox="1"/>
          <p:nvPr/>
        </p:nvSpPr>
        <p:spPr>
          <a:xfrm>
            <a:off x="219075" y="133350"/>
            <a:ext cx="11725275" cy="65595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Ezekiel 1:26–28  And above the firmament that was over their heads was the likeness of a throne, as the appearance of a sapphire stone: and upon the likeness of the throne was the likeness as the appearance of a man above upon it. 27 And I saw as the colour of amber, as the appearance of fire round about within it, from the appearance of his loins even upward, and from the appearance of his loins even downward, I saw as it were the appearance of fire, and it had brightness round about. 28 As the appearance of the bow that is in the cloud in the day of rain, so was the appearance of the brightness round about. This was the appearance of the likeness of the glory of the LORD. And when I saw it, I fell upon my face, and I heard a voice of one that spake.</a:t>
            </a:r>
          </a:p>
        </p:txBody>
      </p:sp>
    </p:spTree>
    <p:extLst>
      <p:ext uri="{BB962C8B-B14F-4D97-AF65-F5344CB8AC3E}">
        <p14:creationId xmlns:p14="http://schemas.microsoft.com/office/powerpoint/2010/main" val="634386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11D2C-244E-4CB5-1E70-FAECEF78508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BB8CF76-3A89-4445-87D6-2D427E2C3C98}"/>
              </a:ext>
            </a:extLst>
          </p:cNvPr>
          <p:cNvSpPr txBox="1"/>
          <p:nvPr/>
        </p:nvSpPr>
        <p:spPr>
          <a:xfrm>
            <a:off x="221673" y="200024"/>
            <a:ext cx="11730182" cy="6419851"/>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1.	God is ALWAYS on the throne.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2.	Nothing escapes His sight.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3.	God moves with purpose.</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4.	The right response to God’s glory is humility.</a:t>
            </a:r>
          </a:p>
        </p:txBody>
      </p:sp>
    </p:spTree>
    <p:extLst>
      <p:ext uri="{BB962C8B-B14F-4D97-AF65-F5344CB8AC3E}">
        <p14:creationId xmlns:p14="http://schemas.microsoft.com/office/powerpoint/2010/main" val="2906937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850" b="1">
                <a:latin typeface="Georgia"/>
              </a:rPr>
              <a:t>Ezekiel 1:15-28 Now as I beheld the living creatures, behold one wheel upon the earth by the living creatures, with his four faces. 16 The appearance of the wheels and their work was like unto the colour of a beryl: and they four had one likeness: and their appearance and their work was as it were a wheel in the middle of a wheel. 17 When they went, they went upon their four sides: and they turned not when they went. 18 As for their rings, they were so high that they were dreadful; and their rings were full of eyes round about them four. 19 And when the living creatures went, the wheels went by them: and when the living creatures were lifted up from the earth, the wheels were lifted up. 20 Whithersoever the spirit was to go, they went, thither was their spirit to go; and the wheels were lifted up over against them: for the spirit of the living creature was in the wheels.</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4FED6-44CB-4C26-08C1-293BEA00613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4515E34-859D-ED4F-0EEE-7B9D6232FB82}"/>
              </a:ext>
            </a:extLst>
          </p:cNvPr>
          <p:cNvSpPr txBox="1"/>
          <p:nvPr/>
        </p:nvSpPr>
        <p:spPr>
          <a:xfrm>
            <a:off x="157017" y="104240"/>
            <a:ext cx="11850255" cy="6465454"/>
          </a:xfrm>
          <a:prstGeom prst="rect">
            <a:avLst/>
          </a:prstGeom>
          <a:noFill/>
        </p:spPr>
        <p:txBody>
          <a:bodyPr wrap="square"/>
          <a:lstStyle/>
          <a:p>
            <a:pPr algn="just"/>
            <a:r>
              <a:rPr lang="en-US" sz="2850" b="1">
                <a:latin typeface="Georgia"/>
              </a:rPr>
              <a:t>Ezekiel 1:21-28 When those went, these went; and when those stood, these stood; and when those were lifted up from the earth, the wheels were lifted up over against them: for the spirit of the living creature was in the wheels. 22 And the likeness of the firmament upon the heads of the living creature was as the colour of the terrible crystal, stretched forth over their heads above. 23 And under the firmament were their wings straight, the one toward the other: every one had two, which covered on this side, and every one had two, which covered on that side, their bodies. 24 And when they went, I heard the noise of their wings, like the noise of great waters, as the voice of the Almighty, the voice of speech, as the noise of an host: when they stood, they let down their wings. 25 And there was a voice from the firmament that was over their heads, when they stood, and had let down their wings.</a:t>
            </a:r>
          </a:p>
        </p:txBody>
      </p:sp>
    </p:spTree>
    <p:extLst>
      <p:ext uri="{BB962C8B-B14F-4D97-AF65-F5344CB8AC3E}">
        <p14:creationId xmlns:p14="http://schemas.microsoft.com/office/powerpoint/2010/main" val="1003287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5DEC9-E20C-A409-E403-F3B0318A58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E8867C5-B218-7334-6056-A8F687831578}"/>
              </a:ext>
            </a:extLst>
          </p:cNvPr>
          <p:cNvSpPr txBox="1"/>
          <p:nvPr/>
        </p:nvSpPr>
        <p:spPr>
          <a:xfrm>
            <a:off x="157017" y="104240"/>
            <a:ext cx="11850255" cy="6465454"/>
          </a:xfrm>
          <a:prstGeom prst="rect">
            <a:avLst/>
          </a:prstGeom>
          <a:noFill/>
        </p:spPr>
        <p:txBody>
          <a:bodyPr wrap="square"/>
          <a:lstStyle/>
          <a:p>
            <a:pPr algn="just"/>
            <a:r>
              <a:rPr lang="en-US" sz="2850" b="1">
                <a:latin typeface="Georgia"/>
              </a:rPr>
              <a:t>Ezekiel 1:26-28 And above the firmament that was over their heads was the likeness of a throne, as the appearance of a sapphire stone: and upon the likeness of the throne was the likeness as the appearance of a man above upon it. 27 And I saw as the colour of amber, as the appearance of fire round about within it, from the appearance of his loins even upward, and from the appearance of his loins even downward, I saw as it were the appearance of fire, and it had brightness round about. 28 As the appearance of the bow that is in the cloud in the day of rain, so was the appearance of the brightness round about. This was the appearance of the likeness of the glory of the LORD. And when I saw it, I fell upon my face, and I heard a voice of one that spake.</a:t>
            </a:r>
          </a:p>
        </p:txBody>
      </p:sp>
    </p:spTree>
    <p:extLst>
      <p:ext uri="{BB962C8B-B14F-4D97-AF65-F5344CB8AC3E}">
        <p14:creationId xmlns:p14="http://schemas.microsoft.com/office/powerpoint/2010/main" val="2166377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6488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A Throne Above</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the Firmament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Ezekiel 1:15-28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000" b="1">
                <a:latin typeface="Georgia"/>
              </a:rPr>
              <a:t>Ezekiel 1:15–17  Now as I beheld the living creatures, behold one wheel upon the earth by the living creatures, with his four faces. 16 The appearance of the wheels and their work was like unto the colour of a beryl: and they four had one likeness: and their appearance and their work was as it were a wheel in the middle of a wheel. 17 When they went, they went upon their four sides: and they turned not when they went.</a:t>
            </a:r>
          </a:p>
          <a:p>
            <a:pPr algn="just"/>
            <a:endParaRPr lang="en-US" sz="2800" b="1" u="sng">
              <a:latin typeface="Georg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200" b="1">
                <a:latin typeface="Georgia"/>
              </a:rPr>
              <a:t>Ezekiel 1:18–21  As for their rings, they were so high that they were dreadful; and their rings were full of eyes round about them four. 19 And when the living creatures went, the wheels went by them: and when the living creatures were lifted up from the earth, the wheels were lifted up. 20 Whithersoever the spirit was to go, they went, thither was their spirit to go; and the wheels were lifted up over against them: for the spirit of the living creature was in the wheels. 21 When those went, these went; and when those stood, these stood; and when those were lifted up from the earth, the wheels were lifted up over against them: for the spirit of the living creature was in the wheels.</a:t>
            </a:r>
          </a:p>
          <a:p>
            <a:pPr algn="just"/>
            <a:endParaRPr lang="en-US" sz="3200" b="1">
              <a:latin typeface="Georg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6600" b="1">
                <a:latin typeface="Georgia"/>
              </a:rPr>
              <a:t>Proverbs 15:3  The eyes of the LORD are in every place, beholding the evil and the good.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95250"/>
            <a:ext cx="11725275" cy="6419850"/>
          </a:xfrm>
          <a:prstGeom prst="rect">
            <a:avLst/>
          </a:prstGeom>
          <a:noFill/>
        </p:spPr>
        <p:txBody>
          <a:bodyPr wrap="square"/>
          <a:lstStyle/>
          <a:p>
            <a:pPr algn="just"/>
            <a:r>
              <a:rPr lang="en-US" sz="3200" b="1">
                <a:latin typeface="Georgia"/>
              </a:rPr>
              <a:t>Ezekiel 1:22–25  And the likeness of the firmament upon the heads of the living creature was as the colour of the terrible crystal, stretched forth over their heads above. 23 And under the firmament were their wings straight, the one toward the other: every one had two, which covered on this side, and every one had two, which covered on that side, their bodies. 24 And when they went, I heard the noise of their wings, like the noise of great waters, as the voice of the Almighty, the voice of speech, as the noise of an host: when they stood, they let down their wings. 25 And there was a voice from the firmament that was over their heads, when they stood, and had let down their wings.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378</TotalTime>
  <Words>1210</Words>
  <Application>Microsoft Office PowerPoint</Application>
  <PresentationFormat>Custom</PresentationFormat>
  <Paragraphs>20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24</cp:revision>
  <dcterms:created xsi:type="dcterms:W3CDTF">2013-01-27T09:14:16Z</dcterms:created>
  <dcterms:modified xsi:type="dcterms:W3CDTF">2026-03-09T23:06:03Z</dcterms:modified>
  <cp:category/>
</cp:coreProperties>
</file>