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55" r:id="rId4"/>
    <p:sldId id="273" r:id="rId5"/>
    <p:sldId id="309" r:id="rId6"/>
    <p:sldId id="356" r:id="rId7"/>
    <p:sldId id="357" r:id="rId8"/>
    <p:sldId id="358" r:id="rId9"/>
    <p:sldId id="359" r:id="rId10"/>
    <p:sldId id="360" r:id="rId11"/>
    <p:sldId id="361" r:id="rId12"/>
    <p:sldId id="362" r:id="rId13"/>
    <p:sldId id="363" r:id="rId14"/>
    <p:sldId id="364" r:id="rId15"/>
    <p:sldId id="366" r:id="rId16"/>
    <p:sldId id="367" r:id="rId17"/>
    <p:sldId id="368" r:id="rId18"/>
    <p:sldId id="369" r:id="rId19"/>
    <p:sldId id="370" r:id="rId20"/>
    <p:sldId id="371" r:id="rId21"/>
    <p:sldId id="372" r:id="rId22"/>
    <p:sldId id="373" r:id="rId23"/>
    <p:sldId id="374" r:id="rId24"/>
    <p:sldId id="375" r:id="rId25"/>
    <p:sldId id="376" r:id="rId26"/>
    <p:sldId id="354"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75" d="100"/>
          <a:sy n="75" d="100"/>
        </p:scale>
        <p:origin x="60"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Lamentations 1:8–14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9782B-A511-25DD-3713-221A0D1BE7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C759D5-9A24-2990-9C42-5D9911FF23D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Luke 12:2 For there is nothing covered, that shall not be revealed; neither hid, that shall not be known.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78946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4E2E1-24B3-7E81-FC67-4E31EA58C2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A2C4E8D-FC53-FF95-68FE-58AC1C23F1C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1:9 Her filthiness is in her skirts; she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remembereth</a:t>
            </a:r>
            <a:r>
              <a:rPr kumimoji="0" lang="en-US" sz="4800" b="1" i="0" u="none" strike="noStrike" kern="1200" cap="none" spc="0" normalizeH="0" baseline="0" noProof="0" dirty="0">
                <a:ln>
                  <a:noFill/>
                </a:ln>
                <a:solidFill>
                  <a:prstClr val="black"/>
                </a:solidFill>
                <a:effectLst/>
                <a:uLnTx/>
                <a:uFillTx/>
                <a:latin typeface="Georgia"/>
                <a:ea typeface="+mn-ea"/>
                <a:cs typeface="+mn-cs"/>
              </a:rPr>
              <a:t> not her last end; therefore she came down wonderfully: she had no comforter. O LORD, behold my affliction: for the enemy hath magnified himself.</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85400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81E49-EBB2-0D3A-FC56-34CE0598ED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2FA2F6-D9A0-6E9B-64C7-AFC34FC467B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Jeremiah 2:34 Also in thy skirts is found the blood of the souls of the poor innocents: I have not found it by secret search, but upon all these.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66974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074ED-91F3-33E4-970A-D19025D8DC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E3A320A-D341-07C3-BD3C-C494A52E188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Jeremiah 13:27 I have seen thine adulteries, and thy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neighings</a:t>
            </a:r>
            <a:r>
              <a:rPr kumimoji="0" lang="en-US" sz="4800" b="1" i="0" u="none" strike="noStrike" kern="1200" cap="none" spc="0" normalizeH="0" baseline="0" noProof="0" dirty="0">
                <a:ln>
                  <a:noFill/>
                </a:ln>
                <a:solidFill>
                  <a:prstClr val="black"/>
                </a:solidFill>
                <a:effectLst/>
                <a:uLnTx/>
                <a:uFillTx/>
                <a:latin typeface="Georgia"/>
                <a:ea typeface="+mn-ea"/>
                <a:cs typeface="+mn-cs"/>
              </a:rPr>
              <a:t>, the lewdness of thy whoredom, and thine abominations on the hills in the fields. Woe unto thee, O Jerusalem! wilt thou not be made clean? when shall it once be?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38991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2A7E-DF73-906E-9348-0DAA3AD09E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185560-CB0E-04AE-F3D5-DEA2E57E969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1:9 Her filthiness is in her skirts; </a:t>
            </a:r>
            <a:r>
              <a:rPr kumimoji="0" lang="en-US" sz="4800" b="1" i="0" u="sng" strike="noStrike" kern="1200" cap="none" spc="0" normalizeH="0" baseline="0" noProof="0" dirty="0">
                <a:ln>
                  <a:noFill/>
                </a:ln>
                <a:solidFill>
                  <a:prstClr val="black"/>
                </a:solidFill>
                <a:effectLst/>
                <a:uLnTx/>
                <a:uFillTx/>
                <a:latin typeface="Georgia"/>
                <a:ea typeface="+mn-ea"/>
                <a:cs typeface="+mn-cs"/>
              </a:rPr>
              <a:t>she </a:t>
            </a:r>
            <a:r>
              <a:rPr kumimoji="0" lang="en-US" sz="4800" b="1" i="0" u="sng" strike="noStrike" kern="1200" cap="none" spc="0" normalizeH="0" baseline="0" noProof="0" dirty="0" err="1">
                <a:ln>
                  <a:noFill/>
                </a:ln>
                <a:solidFill>
                  <a:prstClr val="black"/>
                </a:solidFill>
                <a:effectLst/>
                <a:uLnTx/>
                <a:uFillTx/>
                <a:latin typeface="Georgia"/>
                <a:ea typeface="+mn-ea"/>
                <a:cs typeface="+mn-cs"/>
              </a:rPr>
              <a:t>remembereth</a:t>
            </a:r>
            <a:r>
              <a:rPr kumimoji="0" lang="en-US" sz="4800" b="1" i="0" u="sng" strike="noStrike" kern="1200" cap="none" spc="0" normalizeH="0" baseline="0" noProof="0" dirty="0">
                <a:ln>
                  <a:noFill/>
                </a:ln>
                <a:solidFill>
                  <a:prstClr val="black"/>
                </a:solidFill>
                <a:effectLst/>
                <a:uLnTx/>
                <a:uFillTx/>
                <a:latin typeface="Georgia"/>
                <a:ea typeface="+mn-ea"/>
                <a:cs typeface="+mn-cs"/>
              </a:rPr>
              <a:t> not her last end; therefore she came down wonderfully</a:t>
            </a:r>
            <a:r>
              <a:rPr kumimoji="0" lang="en-US" sz="4800" b="1" i="0" u="none" strike="noStrike" kern="1200" cap="none" spc="0" normalizeH="0" baseline="0" noProof="0" dirty="0">
                <a:ln>
                  <a:noFill/>
                </a:ln>
                <a:solidFill>
                  <a:prstClr val="black"/>
                </a:solidFill>
                <a:effectLst/>
                <a:uLnTx/>
                <a:uFillTx/>
                <a:latin typeface="Georgia"/>
                <a:ea typeface="+mn-ea"/>
                <a:cs typeface="+mn-cs"/>
              </a:rPr>
              <a:t>: she had no comforter.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95762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9B164-C969-61A4-F1A5-2383AA869D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8450241-0209-A5E8-4994-2DD83670BE8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1:9</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…O LORD, behold my affliction: for the enemy hath magnified himself.</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85095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ABE0D-A332-FFE1-8865-AD74A8F5FA4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F7CBD0-4812-AE87-B529-73BC1EF2B13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1:10 The adversary hath spread out his hand upon all her pleasant things: for she hath seen that the heathen entered into her sanctuary, whom thou didst command that they should not enter into thy congregation.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67360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D5484-04BE-CCC1-F62D-6F5EEB4971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B0D2EC-F07E-45A0-6E6D-A8E47715F1D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1:11 All her people sigh, they seek bread; they have given their pleasant things for meat to relieve the soul: see, O LORD, and consider; for I am become vile.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58271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0A006-12F3-B5E0-CA20-6A05CAC9A5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2B4DA19-7584-DBE3-98EC-D93528D031A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Jeremiah 19:8-9 And I will make this city desolate, and an hissing; every one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passeth</a:t>
            </a:r>
            <a:r>
              <a:rPr kumimoji="0" lang="en-US" sz="4000" b="1" i="0" u="none" strike="noStrike" kern="1200" cap="none" spc="0" normalizeH="0" baseline="0" noProof="0" dirty="0">
                <a:ln>
                  <a:noFill/>
                </a:ln>
                <a:solidFill>
                  <a:prstClr val="black"/>
                </a:solidFill>
                <a:effectLst/>
                <a:uLnTx/>
                <a:uFillTx/>
                <a:latin typeface="Georgia"/>
                <a:ea typeface="+mn-ea"/>
                <a:cs typeface="+mn-cs"/>
              </a:rPr>
              <a:t> thereby shall be astonished and hiss because of all the plagues thereof. 9 And I will cause them to eat the flesh of their sons and the flesh of their daughters, and they shall eat every one the flesh of his friend in the siege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straitness</a:t>
            </a:r>
            <a:r>
              <a:rPr kumimoji="0" lang="en-US" sz="4000" b="1" i="0" u="none" strike="noStrike" kern="1200" cap="none" spc="0" normalizeH="0" baseline="0" noProof="0" dirty="0">
                <a:ln>
                  <a:noFill/>
                </a:ln>
                <a:solidFill>
                  <a:prstClr val="black"/>
                </a:solidFill>
                <a:effectLst/>
                <a:uLnTx/>
                <a:uFillTx/>
                <a:latin typeface="Georgia"/>
                <a:ea typeface="+mn-ea"/>
                <a:cs typeface="+mn-cs"/>
              </a:rPr>
              <a:t>, wherewith their enemies, and they that seek their lives, shall straiten them.</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1840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CA25E-5744-067A-68B0-8B8E0014E17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C4B3D0-6386-9630-1AB8-3AAF77B7021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1:11 …see, O LORD, and consider; for I am become vile.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324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Lamentations 1:8-14   Jerusalem hath grievously sinned; therefore she is removed: all that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honoured</a:t>
            </a:r>
            <a:r>
              <a:rPr kumimoji="0" lang="en-US" sz="3200" b="1" i="0" u="none" strike="noStrike" kern="1200" cap="none" spc="0" normalizeH="0" baseline="0" noProof="0" dirty="0">
                <a:ln>
                  <a:noFill/>
                </a:ln>
                <a:solidFill>
                  <a:prstClr val="black"/>
                </a:solidFill>
                <a:effectLst/>
                <a:uLnTx/>
                <a:uFillTx/>
                <a:latin typeface="Georgia"/>
                <a:ea typeface="+mn-ea"/>
                <a:cs typeface="+mn-cs"/>
              </a:rPr>
              <a:t> her despise her, because they have seen her nakedness: yea, she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sigheth</a:t>
            </a:r>
            <a:r>
              <a:rPr kumimoji="0" lang="en-US" sz="3200" b="1" i="0" u="none" strike="noStrike" kern="1200" cap="none" spc="0" normalizeH="0" baseline="0" noProof="0" dirty="0">
                <a:ln>
                  <a:noFill/>
                </a:ln>
                <a:solidFill>
                  <a:prstClr val="black"/>
                </a:solidFill>
                <a:effectLst/>
                <a:uLnTx/>
                <a:uFillTx/>
                <a:latin typeface="Georgia"/>
                <a:ea typeface="+mn-ea"/>
                <a:cs typeface="+mn-cs"/>
              </a:rPr>
              <a:t>, and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3200" b="1" i="0" u="none" strike="noStrike" kern="1200" cap="none" spc="0" normalizeH="0" baseline="0" noProof="0" dirty="0">
                <a:ln>
                  <a:noFill/>
                </a:ln>
                <a:solidFill>
                  <a:prstClr val="black"/>
                </a:solidFill>
                <a:effectLst/>
                <a:uLnTx/>
                <a:uFillTx/>
                <a:latin typeface="Georgia"/>
                <a:ea typeface="+mn-ea"/>
                <a:cs typeface="+mn-cs"/>
              </a:rPr>
              <a:t> backward.  9 Her filthiness is in her skirts; she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remembereth</a:t>
            </a:r>
            <a:r>
              <a:rPr kumimoji="0" lang="en-US" sz="3200" b="1" i="0" u="none" strike="noStrike" kern="1200" cap="none" spc="0" normalizeH="0" baseline="0" noProof="0" dirty="0">
                <a:ln>
                  <a:noFill/>
                </a:ln>
                <a:solidFill>
                  <a:prstClr val="black"/>
                </a:solidFill>
                <a:effectLst/>
                <a:uLnTx/>
                <a:uFillTx/>
                <a:latin typeface="Georgia"/>
                <a:ea typeface="+mn-ea"/>
                <a:cs typeface="+mn-cs"/>
              </a:rPr>
              <a:t> not her last end; therefore she came down wonderfully: she had no comforter. O LORD, behold my affliction: for the enemy hath magnified himself.  10 The adversary hath spread out his hand upon all her pleasant things: for she hath seen that the heathen entered into her sanctuary, whom thou didst command that they should not enter into thy congregation.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7FB07-3F0B-3D8D-32F6-FD3774F0ABD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ED05733-BE11-D8CC-8C36-414F44DAEC6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7:24-25 O wretched man that I am! who shall deliver me from the body of this death? 25 I thank God through Jesus Christ our Lord. So then with the mind I myself serve the law of God; but with the flesh the law of sin.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45822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CE442-9411-1AA8-34C9-EE931D1774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E76056-C7EA-9F3C-0497-58EDD6065D3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1:12 Is it nothing to you, all ye that pass by? behold, and see if there be any sorrow like unto my sorrow, which is done unto me, wherewith the LORD hath afflicted me in the day of his fierce anger.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57115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75893-A976-0A14-CCEB-3936738FC6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8759F-05A5-EA67-9385-7C98CDE481D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Lamentations 2:15-17 All that pass by clap their hands at thee; they hiss and wag their head at the daughter of Jerusalem, saying, Is this the city that men call The perfection of beauty, The joy of the whole earth? 16 All thine enemies have opened their mouth against thee: they hiss and gnash the teeth: they say, We have swallowed her up: certainly this is the day that we looked for; we have found, we have seen it. 17 The LORD hath done that which he had devised; he hath fulfilled his word that he had commanded in the days of old: he hath thrown down, and hath not pitied: and he hath caused thine enemy to rejoice over thee, he hath set up the horn of thine adversaries.</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13297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6973B-1129-F000-AC23-40579B59FE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0E84D2-45EE-C0AE-AA13-17DBE228688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1:13 From above hath he sent fire into my bones, and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prevaileth</a:t>
            </a:r>
            <a:r>
              <a:rPr kumimoji="0" lang="en-US" sz="4400" b="1" i="0" u="none" strike="noStrike" kern="1200" cap="none" spc="0" normalizeH="0" baseline="0" noProof="0" dirty="0">
                <a:ln>
                  <a:noFill/>
                </a:ln>
                <a:solidFill>
                  <a:prstClr val="black"/>
                </a:solidFill>
                <a:effectLst/>
                <a:uLnTx/>
                <a:uFillTx/>
                <a:latin typeface="Georgia"/>
                <a:ea typeface="+mn-ea"/>
                <a:cs typeface="+mn-cs"/>
              </a:rPr>
              <a:t> against them: </a:t>
            </a:r>
            <a:r>
              <a:rPr kumimoji="0" lang="en-US" sz="4400" b="1" i="0" strike="noStrike" kern="1200" cap="none" spc="0" normalizeH="0" baseline="0" noProof="0" dirty="0">
                <a:ln>
                  <a:noFill/>
                </a:ln>
                <a:solidFill>
                  <a:prstClr val="black"/>
                </a:solidFill>
                <a:effectLst/>
                <a:uLnTx/>
                <a:uFillTx/>
                <a:latin typeface="Georgia"/>
                <a:ea typeface="+mn-ea"/>
                <a:cs typeface="+mn-cs"/>
              </a:rPr>
              <a:t>he hath spread a net for my feet</a:t>
            </a:r>
            <a:r>
              <a:rPr kumimoji="0" lang="en-US" sz="4400" b="1" i="0" u="none" strike="noStrike" kern="1200" cap="none" spc="0" normalizeH="0" baseline="0" noProof="0" dirty="0">
                <a:ln>
                  <a:noFill/>
                </a:ln>
                <a:solidFill>
                  <a:prstClr val="black"/>
                </a:solidFill>
                <a:effectLst/>
                <a:uLnTx/>
                <a:uFillTx/>
                <a:latin typeface="Georgia"/>
                <a:ea typeface="+mn-ea"/>
                <a:cs typeface="+mn-cs"/>
              </a:rPr>
              <a:t>, he hath turned me back: he hath made me desolate and faint all the day.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69761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C19F3-079C-D882-370F-A06287EE9C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8741CB2-9EBA-0697-39FE-3F676817748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1:13 From above hath he sent fire into my bones, and it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prevaileth</a:t>
            </a:r>
            <a:r>
              <a:rPr kumimoji="0" lang="en-US" sz="4400" b="1" i="0" u="none" strike="noStrike" kern="1200" cap="none" spc="0" normalizeH="0" baseline="0" noProof="0" dirty="0">
                <a:ln>
                  <a:noFill/>
                </a:ln>
                <a:solidFill>
                  <a:prstClr val="black"/>
                </a:solidFill>
                <a:effectLst/>
                <a:uLnTx/>
                <a:uFillTx/>
                <a:latin typeface="Georgia"/>
                <a:ea typeface="+mn-ea"/>
                <a:cs typeface="+mn-cs"/>
              </a:rPr>
              <a:t> against them: </a:t>
            </a:r>
            <a:r>
              <a:rPr kumimoji="0" lang="en-US" sz="4400" b="1" i="0" u="sng" strike="noStrike" kern="1200" cap="none" spc="0" normalizeH="0" baseline="0" noProof="0" dirty="0">
                <a:ln>
                  <a:noFill/>
                </a:ln>
                <a:solidFill>
                  <a:prstClr val="black"/>
                </a:solidFill>
                <a:effectLst/>
                <a:uLnTx/>
                <a:uFillTx/>
                <a:latin typeface="Georgia"/>
                <a:ea typeface="+mn-ea"/>
                <a:cs typeface="+mn-cs"/>
              </a:rPr>
              <a:t>he hath spread a net for my feet</a:t>
            </a:r>
            <a:r>
              <a:rPr kumimoji="0" lang="en-US" sz="4400" b="1" i="0" u="none" strike="noStrike" kern="1200" cap="none" spc="0" normalizeH="0" baseline="0" noProof="0" dirty="0">
                <a:ln>
                  <a:noFill/>
                </a:ln>
                <a:solidFill>
                  <a:prstClr val="black"/>
                </a:solidFill>
                <a:effectLst/>
                <a:uLnTx/>
                <a:uFillTx/>
                <a:latin typeface="Georgia"/>
                <a:ea typeface="+mn-ea"/>
                <a:cs typeface="+mn-cs"/>
              </a:rPr>
              <a:t>, he hath turned me back: he hath made me desolate and faint all the day.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94622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D1D4C-F6AC-2CF6-6871-06DEAC4458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DC64C4-8FB5-FA42-EEC3-3646831C001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1:14 The yoke of my transgressions is bound by his hand: they are wreathed, and come up upon my neck: he hath made my strength to fall, the Lord hath delivered me into their hands, from whom I am not able to rise up.</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04644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3600" b="1" dirty="0">
                <a:solidFill>
                  <a:prstClr val="black"/>
                </a:solidFill>
                <a:latin typeface="Georgia"/>
              </a:rPr>
              <a:t>1. Don’t take the blessings of God lightly.</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7" y="1543733"/>
            <a:ext cx="11121657" cy="933481"/>
          </a:xfrm>
          <a:prstGeom prst="rect">
            <a:avLst/>
          </a:prstGeom>
          <a:noFill/>
        </p:spPr>
        <p:txBody>
          <a:bodyPr wrap="square" anchor="ctr"/>
          <a:lstStyle/>
          <a:p>
            <a:pPr>
              <a:defRPr/>
            </a:pPr>
            <a:r>
              <a:rPr lang="en-US" sz="3600" b="1" dirty="0">
                <a:solidFill>
                  <a:prstClr val="black"/>
                </a:solidFill>
                <a:latin typeface="Georgia"/>
              </a:rPr>
              <a:t>2. Think about where sin leads.</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4" y="2677798"/>
            <a:ext cx="11121657" cy="933482"/>
          </a:xfrm>
          <a:prstGeom prst="rect">
            <a:avLst/>
          </a:prstGeom>
          <a:noFill/>
        </p:spPr>
        <p:txBody>
          <a:bodyPr wrap="square" anchor="ctr"/>
          <a:lstStyle/>
          <a:p>
            <a:pPr>
              <a:defRPr/>
            </a:pPr>
            <a:r>
              <a:rPr lang="en-US" sz="3600" b="1" dirty="0">
                <a:solidFill>
                  <a:prstClr val="black"/>
                </a:solidFill>
                <a:latin typeface="Georgia"/>
              </a:rPr>
              <a:t>3. Secret sin will not stay secret.</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5" y="3542861"/>
            <a:ext cx="11402835" cy="1402174"/>
          </a:xfrm>
          <a:prstGeom prst="rect">
            <a:avLst/>
          </a:prstGeom>
          <a:noFill/>
        </p:spPr>
        <p:txBody>
          <a:bodyPr wrap="square" anchor="ctr"/>
          <a:lstStyle/>
          <a:p>
            <a:pPr>
              <a:defRPr/>
            </a:pPr>
            <a:r>
              <a:rPr lang="en-US" sz="3600" b="1" dirty="0">
                <a:solidFill>
                  <a:prstClr val="black"/>
                </a:solidFill>
                <a:latin typeface="Georgia"/>
              </a:rPr>
              <a:t>4. Sin will steal pleasant things out of your life.</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3" name="TextBox 2">
            <a:extLst>
              <a:ext uri="{FF2B5EF4-FFF2-40B4-BE49-F238E27FC236}">
                <a16:creationId xmlns:a16="http://schemas.microsoft.com/office/drawing/2014/main" id="{CA2FDC7B-D583-68E0-9E66-883C6EA1F92A}"/>
              </a:ext>
            </a:extLst>
          </p:cNvPr>
          <p:cNvSpPr txBox="1"/>
          <p:nvPr/>
        </p:nvSpPr>
        <p:spPr>
          <a:xfrm>
            <a:off x="535164" y="4613180"/>
            <a:ext cx="11402835" cy="1402174"/>
          </a:xfrm>
          <a:prstGeom prst="rect">
            <a:avLst/>
          </a:prstGeom>
          <a:noFill/>
        </p:spPr>
        <p:txBody>
          <a:bodyPr wrap="square" anchor="ctr"/>
          <a:lstStyle/>
          <a:p>
            <a:pPr>
              <a:defRPr/>
            </a:pPr>
            <a:r>
              <a:rPr lang="en-US" sz="3600" b="1" dirty="0">
                <a:solidFill>
                  <a:prstClr val="black"/>
                </a:solidFill>
                <a:latin typeface="Georgia"/>
              </a:rPr>
              <a:t>5. Don't let sin become a yoke of bondage.</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4F85E-3EA8-F590-B122-CB8BF4E44F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12355CC-B9EA-4052-4EF7-331C5CFCA9F0}"/>
              </a:ext>
            </a:extLst>
          </p:cNvPr>
          <p:cNvSpPr txBox="1"/>
          <p:nvPr/>
        </p:nvSpPr>
        <p:spPr>
          <a:xfrm>
            <a:off x="457200" y="274320"/>
            <a:ext cx="11277600" cy="6294260"/>
          </a:xfrm>
          <a:prstGeom prst="rect">
            <a:avLst/>
          </a:prstGeom>
          <a:noFill/>
        </p:spPr>
        <p:txBody>
          <a:bodyPr wrap="square" anchor="ctr"/>
          <a:lstStyle/>
          <a:p>
            <a:pPr lvl="0" algn="just">
              <a:defRPr/>
            </a:pPr>
            <a:r>
              <a:rPr lang="en-US" sz="3000" b="1" dirty="0">
                <a:solidFill>
                  <a:prstClr val="black"/>
                </a:solidFill>
                <a:latin typeface="Georgia"/>
              </a:rPr>
              <a:t>11 All her people sigh, they seek bread; they have given their pleasant things for meat to relieve the soul: see, </a:t>
            </a:r>
          </a:p>
          <a:p>
            <a:pPr lvl="0" algn="just">
              <a:defRPr/>
            </a:pPr>
            <a:r>
              <a:rPr lang="en-US" sz="3000" b="1" dirty="0">
                <a:solidFill>
                  <a:prstClr val="black"/>
                </a:solidFill>
                <a:latin typeface="Georgia"/>
              </a:rPr>
              <a:t>O LORD, and consider; for I am become vile.  12 Is it nothing to you, all ye that pass by? behold, and see if there be any sorrow like unto my sorrow, which is done unto me, wherewith the LORD hath afflicted me in the day of his fierce anger.  13 From above hath he sent fire into my bones, and it </a:t>
            </a:r>
            <a:r>
              <a:rPr lang="en-US" sz="3000" b="1" dirty="0" err="1">
                <a:solidFill>
                  <a:prstClr val="black"/>
                </a:solidFill>
                <a:latin typeface="Georgia"/>
              </a:rPr>
              <a:t>prevaileth</a:t>
            </a:r>
            <a:r>
              <a:rPr lang="en-US" sz="3000" b="1" dirty="0">
                <a:solidFill>
                  <a:prstClr val="black"/>
                </a:solidFill>
                <a:latin typeface="Georgia"/>
              </a:rPr>
              <a:t> against them: he hath spread a net for my feet, he hath turned me back: he hath made me desolate and faint all the day.  14 The yoke of my transgressions is bound by his hand: they are wreathed, and come up upon my neck: he hath made my strength to fall, the Lord hath delivered me into their hands, from whom I am not able to rise up.</a:t>
            </a:r>
            <a:endParaRPr kumimoji="0" sz="3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7074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Her Nakedness Is Seen: Lamentations 1:8–14</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1:8 Jerusalem hath grievously sinned; therefore she is removed: all that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honoured</a:t>
            </a:r>
            <a:r>
              <a:rPr kumimoji="0" lang="en-US" sz="4400" b="1" i="0" u="none" strike="noStrike" kern="1200" cap="none" spc="0" normalizeH="0" baseline="0" noProof="0" dirty="0">
                <a:ln>
                  <a:noFill/>
                </a:ln>
                <a:solidFill>
                  <a:prstClr val="black"/>
                </a:solidFill>
                <a:effectLst/>
                <a:uLnTx/>
                <a:uFillTx/>
                <a:latin typeface="Georgia"/>
                <a:ea typeface="+mn-ea"/>
                <a:cs typeface="+mn-cs"/>
              </a:rPr>
              <a:t> her despise her, because they have seen her nakedness: yea, she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sigheth</a:t>
            </a:r>
            <a:r>
              <a:rPr kumimoji="0" lang="en-US" sz="4400" b="1" i="0" u="none" strike="noStrike" kern="1200" cap="none" spc="0" normalizeH="0" baseline="0" noProof="0" dirty="0">
                <a:ln>
                  <a:noFill/>
                </a:ln>
                <a:solidFill>
                  <a:prstClr val="black"/>
                </a:solidFill>
                <a:effectLst/>
                <a:uLnTx/>
                <a:uFillTx/>
                <a:latin typeface="Georgia"/>
                <a:ea typeface="+mn-ea"/>
                <a:cs typeface="+mn-cs"/>
              </a:rPr>
              <a:t>, and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4400" b="1" i="0" u="none" strike="noStrike" kern="1200" cap="none" spc="0" normalizeH="0" baseline="0" noProof="0" dirty="0">
                <a:ln>
                  <a:noFill/>
                </a:ln>
                <a:solidFill>
                  <a:prstClr val="black"/>
                </a:solidFill>
                <a:effectLst/>
                <a:uLnTx/>
                <a:uFillTx/>
                <a:latin typeface="Georgia"/>
                <a:ea typeface="+mn-ea"/>
                <a:cs typeface="+mn-cs"/>
              </a:rPr>
              <a:t> backward.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45678-F689-6C3A-9D02-A52B1BB7DF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C9D330-308A-5C45-423B-9113CA91236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Kings 9:4-7 And if thou wilt walk before me, as David thy father walked, in integrity of heart, and in uprightness, to do according to all that I have commanded thee, and wilt keep my statutes and my judgments: 5 Then I will establish the throne of thy kingdom upon Israel for ever, as I promised to David thy father, saying, There shall not fail thee a man upon the throne of Israel.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35732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43B02-0216-ECFA-FFFE-602D6ED548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C454CE-969F-29CE-3103-DBCA9A69F68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6 But if ye shall at all turn from following me, ye or your children, and will not keep my commandments and my statutes which I have set before you, but go and serve other gods, and worship them: 7 Then will I cut off Israel out of the land which I have given them; and this house, which I have hallowed for my name, will I cast out of my sight; and Israel shall be a proverb and a byword among all people: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1908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FABCC-B85D-03E3-3026-B7F5B719D5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6C3B18-7D57-4748-80DD-7ED52959977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Lamentations 1:8 Jerusalem hath grievously sinned; therefore she is removed: </a:t>
            </a:r>
            <a:r>
              <a:rPr kumimoji="0" lang="en-US" sz="4800" b="1" i="0" u="sng" strike="noStrike" kern="1200" cap="none" spc="0" normalizeH="0" baseline="0" noProof="0" dirty="0">
                <a:ln>
                  <a:noFill/>
                </a:ln>
                <a:solidFill>
                  <a:prstClr val="black"/>
                </a:solidFill>
                <a:effectLst/>
                <a:uLnTx/>
                <a:uFillTx/>
                <a:latin typeface="Georgia"/>
                <a:ea typeface="+mn-ea"/>
                <a:cs typeface="+mn-cs"/>
              </a:rPr>
              <a:t>all that </a:t>
            </a:r>
            <a:r>
              <a:rPr kumimoji="0" lang="en-US" sz="4800" b="1" i="0" u="sng" strike="noStrike" kern="1200" cap="none" spc="0" normalizeH="0" baseline="0" noProof="0" dirty="0" err="1">
                <a:ln>
                  <a:noFill/>
                </a:ln>
                <a:solidFill>
                  <a:prstClr val="black"/>
                </a:solidFill>
                <a:effectLst/>
                <a:uLnTx/>
                <a:uFillTx/>
                <a:latin typeface="Georgia"/>
                <a:ea typeface="+mn-ea"/>
                <a:cs typeface="+mn-cs"/>
              </a:rPr>
              <a:t>honoured</a:t>
            </a:r>
            <a:r>
              <a:rPr kumimoji="0" lang="en-US" sz="4800" b="1" i="0" u="sng" strike="noStrike" kern="1200" cap="none" spc="0" normalizeH="0" baseline="0" noProof="0" dirty="0">
                <a:ln>
                  <a:noFill/>
                </a:ln>
                <a:solidFill>
                  <a:prstClr val="black"/>
                </a:solidFill>
                <a:effectLst/>
                <a:uLnTx/>
                <a:uFillTx/>
                <a:latin typeface="Georgia"/>
                <a:ea typeface="+mn-ea"/>
                <a:cs typeface="+mn-cs"/>
              </a:rPr>
              <a:t> her despise her, because they have seen her nakedness</a:t>
            </a:r>
            <a:r>
              <a:rPr kumimoji="0" lang="en-US" sz="4800" b="1" i="0" u="none" strike="noStrike" kern="1200" cap="none" spc="0" normalizeH="0" baseline="0" noProof="0" dirty="0">
                <a:ln>
                  <a:noFill/>
                </a:ln>
                <a:solidFill>
                  <a:prstClr val="black"/>
                </a:solidFill>
                <a:effectLst/>
                <a:uLnTx/>
                <a:uFillTx/>
                <a:latin typeface="Georgia"/>
                <a:ea typeface="+mn-ea"/>
                <a:cs typeface="+mn-cs"/>
              </a:rPr>
              <a:t>: yea, she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sigheth</a:t>
            </a:r>
            <a:r>
              <a:rPr kumimoji="0" lang="en-US" sz="4800" b="1" i="0" u="none" strike="noStrike" kern="1200" cap="none" spc="0" normalizeH="0" baseline="0" noProof="0" dirty="0">
                <a:ln>
                  <a:noFill/>
                </a:ln>
                <a:solidFill>
                  <a:prstClr val="black"/>
                </a:solidFill>
                <a:effectLst/>
                <a:uLnTx/>
                <a:uFillTx/>
                <a:latin typeface="Georgia"/>
                <a:ea typeface="+mn-ea"/>
                <a:cs typeface="+mn-cs"/>
              </a:rPr>
              <a:t>, and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turneth</a:t>
            </a:r>
            <a:r>
              <a:rPr kumimoji="0" lang="en-US" sz="4800" b="1" i="0" u="none" strike="noStrike" kern="1200" cap="none" spc="0" normalizeH="0" baseline="0" noProof="0" dirty="0">
                <a:ln>
                  <a:noFill/>
                </a:ln>
                <a:solidFill>
                  <a:prstClr val="black"/>
                </a:solidFill>
                <a:effectLst/>
                <a:uLnTx/>
                <a:uFillTx/>
                <a:latin typeface="Georgia"/>
                <a:ea typeface="+mn-ea"/>
                <a:cs typeface="+mn-cs"/>
              </a:rPr>
              <a:t> backward.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01659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4FB8F-3BDE-8D79-DFBF-AB9C47755D5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370B358-C594-FE64-F0DE-B166553BC54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Ezekiel 16:13-14 Thus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wast</a:t>
            </a:r>
            <a:r>
              <a:rPr kumimoji="0" lang="en-US" sz="4000" b="1" i="0" u="none" strike="noStrike" kern="1200" cap="none" spc="0" normalizeH="0" baseline="0" noProof="0" dirty="0">
                <a:ln>
                  <a:noFill/>
                </a:ln>
                <a:solidFill>
                  <a:prstClr val="black"/>
                </a:solidFill>
                <a:effectLst/>
                <a:uLnTx/>
                <a:uFillTx/>
                <a:latin typeface="Georgia"/>
                <a:ea typeface="+mn-ea"/>
                <a:cs typeface="+mn-cs"/>
              </a:rPr>
              <a:t> thou decked with gold and silver; and thy raiment was of fine linen, and silk, and broidered work; thou didst eat fine flour, and honey, and oil: and thou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wast</a:t>
            </a:r>
            <a:r>
              <a:rPr kumimoji="0" lang="en-US" sz="4000" b="1" i="0" u="none" strike="noStrike" kern="1200" cap="none" spc="0" normalizeH="0" baseline="0" noProof="0" dirty="0">
                <a:ln>
                  <a:noFill/>
                </a:ln>
                <a:solidFill>
                  <a:prstClr val="black"/>
                </a:solidFill>
                <a:effectLst/>
                <a:uLnTx/>
                <a:uFillTx/>
                <a:latin typeface="Georgia"/>
                <a:ea typeface="+mn-ea"/>
                <a:cs typeface="+mn-cs"/>
              </a:rPr>
              <a:t> exceeding beautiful, and thou didst prosper into a kingdom. 14 And thy renown went forth among the heathen for thy beauty: for it was perfect through my comeliness, which I had put upon thee, saith the Lord GOD.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471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106755</TotalTime>
  <Words>1476</Words>
  <Application>Microsoft Office PowerPoint</Application>
  <PresentationFormat>Widescreen</PresentationFormat>
  <Paragraphs>36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734</cp:revision>
  <cp:lastPrinted>2020-01-28T17:57:24Z</cp:lastPrinted>
  <dcterms:created xsi:type="dcterms:W3CDTF">2019-08-31T20:33:16Z</dcterms:created>
  <dcterms:modified xsi:type="dcterms:W3CDTF">2026-03-14T13:43:50Z</dcterms:modified>
</cp:coreProperties>
</file>