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0" r:id="rId4"/>
    <p:sldId id="2989" r:id="rId5"/>
    <p:sldId id="257" r:id="rId6"/>
    <p:sldId id="258" r:id="rId7"/>
    <p:sldId id="259" r:id="rId8"/>
    <p:sldId id="260" r:id="rId9"/>
    <p:sldId id="3001" r:id="rId10"/>
    <p:sldId id="2998"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836" y="7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Isaiah 1:10-20</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Joshua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1.	Do not hide behind religion.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2.	Repentance requires action.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3.	No sin is too deep for cleansing.</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4.	You must choose.</a:t>
            </a:r>
          </a:p>
        </p:txBody>
      </p:sp>
    </p:spTree>
    <p:extLst>
      <p:ext uri="{BB962C8B-B14F-4D97-AF65-F5344CB8AC3E}">
        <p14:creationId xmlns:p14="http://schemas.microsoft.com/office/powerpoint/2010/main" val="290693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850" b="1">
                <a:latin typeface="Georgia"/>
              </a:rPr>
              <a:t>Isaiah 1:10-20  Hear the word of the LORD, ye rulers of Sodom; give ear unto the law of our God, ye people of Gomorrah.  11 To what purpose is the multitude of your sacrifices unto me? saith the LORD: I am full of the burnt offerings of rams, and the fat of fed beasts; and I delight not in the blood of bullocks, or of lambs, or of he goats.  12 When ye come to appear before me, who hath required this at your hand, to tread my courts?  13 Bring no more vain oblations; incense is an abomination unto me; the new moons and sabbaths, the calling of assemblies, I cannot away with; it is iniquity, even the solemn meeting.  14 Your new moons and your appointed feasts my soul hateth: they are a trouble unto me; I am weary to bear them.  15 And when ye spread forth your hands, I will hide mine eyes from you: yea, when ye make many prayers, I will not hear: your hands are full of blood.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ABC7E-6638-A4C3-87E9-A7A04BFAF14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D2E375-581F-F42B-1858-7E2B004B4071}"/>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a:ln>
                  <a:noFill/>
                </a:ln>
                <a:solidFill>
                  <a:prstClr val="black"/>
                </a:solidFill>
                <a:effectLst/>
                <a:uLnTx/>
                <a:uFillTx/>
                <a:latin typeface="Georgia"/>
                <a:ea typeface="+mn-ea"/>
                <a:cs typeface="+mn-cs"/>
              </a:rPr>
              <a:t>Isaiah 1:16-20  Wash you, make you clean; put away the evil of your doings from before mine eyes; cease to do evil;  17 Learn to do well; seek judgment, relieve the oppressed, judge the fatherless, plead for the widow.  18 Come now, and let us reason together, saith the LORD: though your sins be as scarlet, they shall be as white as snow; though they be red like crimson, they shall be as wool.  19 If ye be willing and obedient, ye shall eat the good of the land:  20 But if ye refuse and rebel, ye shall be devoured with the sword: for the mouth of the LORD hath spoken it.</a:t>
            </a:r>
          </a:p>
        </p:txBody>
      </p:sp>
    </p:spTree>
    <p:extLst>
      <p:ext uri="{BB962C8B-B14F-4D97-AF65-F5344CB8AC3E}">
        <p14:creationId xmlns:p14="http://schemas.microsoft.com/office/powerpoint/2010/main" val="2161340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488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Though Your Sins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Be As Scarlet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Isaiah 1:10-20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800" b="1">
                <a:latin typeface="Georgia"/>
              </a:rPr>
              <a:t>Isaiah 1:10  Hear the word of the LORD, ye rulers of Sodom; give ear unto the law of our God, ye people of Gomorrah.</a:t>
            </a:r>
          </a:p>
          <a:p>
            <a:pPr algn="just"/>
            <a:endParaRPr lang="en-US" sz="6800" b="1" u="sng">
              <a:latin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000" b="1">
                <a:latin typeface="Georgia"/>
              </a:rPr>
              <a:t>Isaiah 1:11–15  To what purpose is the multitude of your sacrifices unto me? saith the LORD: I am full of the burnt offerings of rams, and the fat of fed beasts; and I delight not in the blood of bullocks, or of lambs, or of he goats. 12 When ye come to appear before me, who hath required this at your hand, to tread my courts? 13 Bring no more vain oblations; incense is an abomination unto me; the new moons and sabbaths, the calling of assemblies, I cannot away with; it is iniquity, even the solemn meeting. 14 Your new moons and your appointed feasts my soul hateth: they are a trouble unto me; I am weary to bear them. 15 And when ye spread forth your hands, I will hide mine eyes from you: yea, when ye make many prayers, I will not hear: your hands are full of blood.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5500" b="1">
                <a:latin typeface="Georgia"/>
              </a:rPr>
              <a:t>Isaiah 1:16–17  Wash you, make you clean; put away the evil of your doings from before mine eyes; cease to do evil; 17 Learn to do well; seek judgment, relieve the oppressed, judge the fatherless, plead for the widow.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95250"/>
            <a:ext cx="11725275" cy="6419850"/>
          </a:xfrm>
          <a:prstGeom prst="rect">
            <a:avLst/>
          </a:prstGeom>
          <a:noFill/>
        </p:spPr>
        <p:txBody>
          <a:bodyPr wrap="square"/>
          <a:lstStyle/>
          <a:p>
            <a:pPr algn="just"/>
            <a:r>
              <a:rPr lang="en-US" sz="6200" b="1">
                <a:latin typeface="Georgia"/>
              </a:rPr>
              <a:t>Isaiah 1:18  Come now, and let us reason together, saith the LORD: though your sins be as scarlet, they shall be as white as snow; though they be red like crimson, they shall be as wool.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9DFFE-1F0A-A261-E2E6-9250AF85EC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3404F89-EB40-DA0B-AD7D-E4D0622D6CD1}"/>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Isaiah 1:19–20  If ye be willing and obedient, ye shall eat the good of the land: 20 But if ye refuse and rebel, ye shall be devoured with the sword: for the mouth of the LORD hath spoken it.</a:t>
            </a:r>
          </a:p>
        </p:txBody>
      </p:sp>
    </p:spTree>
    <p:extLst>
      <p:ext uri="{BB962C8B-B14F-4D97-AF65-F5344CB8AC3E}">
        <p14:creationId xmlns:p14="http://schemas.microsoft.com/office/powerpoint/2010/main" val="634386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342</TotalTime>
  <Words>764</Words>
  <Application>Microsoft Office PowerPoint</Application>
  <PresentationFormat>Custom</PresentationFormat>
  <Paragraphs>19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23</cp:revision>
  <dcterms:created xsi:type="dcterms:W3CDTF">2013-01-27T09:14:16Z</dcterms:created>
  <dcterms:modified xsi:type="dcterms:W3CDTF">2026-03-03T02:03:07Z</dcterms:modified>
  <cp:category/>
</cp:coreProperties>
</file>