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940" r:id="rId2"/>
    <p:sldId id="2990" r:id="rId3"/>
    <p:sldId id="2989" r:id="rId4"/>
    <p:sldId id="257" r:id="rId5"/>
    <p:sldId id="258" r:id="rId6"/>
    <p:sldId id="259" r:id="rId7"/>
    <p:sldId id="260" r:id="rId8"/>
    <p:sldId id="2998" r:id="rId9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4" d="100"/>
          <a:sy n="104" d="100"/>
        </p:scale>
        <p:origin x="75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AEA997-8271-9A5B-CAFD-C662E4F6F2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FE93116-A72A-7535-F4EE-68F9D1F9A832}"/>
              </a:ext>
            </a:extLst>
          </p:cNvPr>
          <p:cNvSpPr txBox="1"/>
          <p:nvPr/>
        </p:nvSpPr>
        <p:spPr>
          <a:xfrm>
            <a:off x="374371" y="2131757"/>
            <a:ext cx="11357373" cy="2979735"/>
          </a:xfrm>
          <a:prstGeom prst="rect">
            <a:avLst/>
          </a:prstGeom>
          <a:noFill/>
        </p:spPr>
        <p:txBody>
          <a:bodyPr wrap="square"/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200" b="1">
                <a:solidFill>
                  <a:prstClr val="black"/>
                </a:solidFill>
                <a:latin typeface="Georgia"/>
              </a:rPr>
              <a:t>Song of Solomon 1:5-8</a:t>
            </a:r>
            <a:endParaRPr kumimoji="0" lang="en-US" sz="7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Reading by</a:t>
            </a:r>
          </a:p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Joshua Tapp</a:t>
            </a:r>
            <a:endParaRPr kumimoji="0" 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AE3FE48-EF3F-467A-153E-FCAB923BD1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8653" y="342618"/>
            <a:ext cx="4431518" cy="110787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B99D9AF-7B4E-23A7-8C62-40213E6C1DBB}"/>
              </a:ext>
            </a:extLst>
          </p:cNvPr>
          <p:cNvSpPr txBox="1"/>
          <p:nvPr/>
        </p:nvSpPr>
        <p:spPr>
          <a:xfrm>
            <a:off x="-1" y="6360765"/>
            <a:ext cx="12188825" cy="4000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99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True Words Baptist Church | 1377 S. 20</a:t>
            </a:r>
            <a:r>
              <a:rPr kumimoji="0" lang="en-US" sz="1999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th</a:t>
            </a:r>
            <a:r>
              <a:rPr kumimoji="0" lang="en-US" sz="1999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 St. Louisville, KY | TrueWordsBaptist.org</a:t>
            </a:r>
          </a:p>
        </p:txBody>
      </p:sp>
    </p:spTree>
    <p:extLst>
      <p:ext uri="{BB962C8B-B14F-4D97-AF65-F5344CB8AC3E}">
        <p14:creationId xmlns:p14="http://schemas.microsoft.com/office/powerpoint/2010/main" val="21702563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0C9392-7AF2-78C7-B5B0-C02FC53371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5068D50-B477-861E-7D0D-5133B4D3CEE8}"/>
              </a:ext>
            </a:extLst>
          </p:cNvPr>
          <p:cNvSpPr txBox="1"/>
          <p:nvPr/>
        </p:nvSpPr>
        <p:spPr>
          <a:xfrm>
            <a:off x="157017" y="104240"/>
            <a:ext cx="11850255" cy="6465454"/>
          </a:xfrm>
          <a:prstGeom prst="rect">
            <a:avLst/>
          </a:prstGeom>
          <a:noFill/>
        </p:spPr>
        <p:txBody>
          <a:bodyPr wrap="square"/>
          <a:lstStyle/>
          <a:p>
            <a:pPr algn="just"/>
            <a:r>
              <a:rPr lang="en-US" sz="3200" b="1">
                <a:latin typeface="Georgia"/>
              </a:rPr>
              <a:t>Song of Solomon 1:5-8  I am black, but comely, O ye daughters of Jerusalem, as the tents of Kedar, as the curtains of Solomon.  6 Look not upon me, because I am black, because the sun hath looked upon me: my mother's children were angry with me; they made me the keeper of the vineyards; but mine own vineyard have I not kept.  7 Tell me, O thou whom my soul loveth, where thou feedest, where thou makest thy flock to rest at noon: for why should I be as one that turneth aside by the flocks of thy companions?  8 If thou know not, O thou fairest among women, go thy way forth by the footsteps of the flock, and feed thy kids beside the shepherds' tents.</a:t>
            </a:r>
          </a:p>
        </p:txBody>
      </p:sp>
    </p:spTree>
    <p:extLst>
      <p:ext uri="{BB962C8B-B14F-4D97-AF65-F5344CB8AC3E}">
        <p14:creationId xmlns:p14="http://schemas.microsoft.com/office/powerpoint/2010/main" val="10564747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AEA997-8271-9A5B-CAFD-C662E4F6F2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FE93116-A72A-7535-F4EE-68F9D1F9A832}"/>
              </a:ext>
            </a:extLst>
          </p:cNvPr>
          <p:cNvSpPr txBox="1"/>
          <p:nvPr/>
        </p:nvSpPr>
        <p:spPr>
          <a:xfrm>
            <a:off x="415724" y="1686962"/>
            <a:ext cx="11357373" cy="4021202"/>
          </a:xfrm>
          <a:prstGeom prst="rect">
            <a:avLst/>
          </a:prstGeom>
          <a:noFill/>
        </p:spPr>
        <p:txBody>
          <a:bodyPr wrap="square"/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"I Am Black But Comely"</a:t>
            </a:r>
          </a:p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Song of Solomon 1:5-8 Explained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AE3FE48-EF3F-467A-153E-FCAB923BD1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8653" y="342618"/>
            <a:ext cx="4431518" cy="110787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B99D9AF-7B4E-23A7-8C62-40213E6C1DBB}"/>
              </a:ext>
            </a:extLst>
          </p:cNvPr>
          <p:cNvSpPr txBox="1"/>
          <p:nvPr/>
        </p:nvSpPr>
        <p:spPr>
          <a:xfrm>
            <a:off x="-1" y="6360765"/>
            <a:ext cx="12188825" cy="4000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99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True Words Baptist Church | 1377 S. 20</a:t>
            </a:r>
            <a:r>
              <a:rPr kumimoji="0" lang="en-US" sz="1999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th</a:t>
            </a:r>
            <a:r>
              <a:rPr kumimoji="0" lang="en-US" sz="1999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 St. Louisville, KY | TrueWordsBaptist.org</a:t>
            </a:r>
          </a:p>
        </p:txBody>
      </p:sp>
    </p:spTree>
    <p:extLst>
      <p:ext uri="{BB962C8B-B14F-4D97-AF65-F5344CB8AC3E}">
        <p14:creationId xmlns:p14="http://schemas.microsoft.com/office/powerpoint/2010/main" val="4905335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8125" y="209549"/>
            <a:ext cx="11725275" cy="6410325"/>
          </a:xfrm>
          <a:prstGeom prst="rect">
            <a:avLst/>
          </a:prstGeom>
          <a:noFill/>
        </p:spPr>
        <p:txBody>
          <a:bodyPr wrap="square"/>
          <a:lstStyle/>
          <a:p>
            <a:pPr algn="just"/>
            <a:r>
              <a:rPr lang="en-US" sz="6800" b="1">
                <a:latin typeface="Georgia"/>
              </a:rPr>
              <a:t>Song of Solomon 1:5  I am black, but comely, O ye daughters of Jerusalem, as the tents of Kedar, as the curtains of Solomon.</a:t>
            </a:r>
          </a:p>
          <a:p>
            <a:pPr algn="just"/>
            <a:endParaRPr lang="en-US" sz="6800" b="1" u="sng">
              <a:latin typeface="Georgi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" y="114300"/>
            <a:ext cx="11950700" cy="6486525"/>
          </a:xfrm>
          <a:prstGeom prst="rect">
            <a:avLst/>
          </a:prstGeom>
          <a:noFill/>
        </p:spPr>
        <p:txBody>
          <a:bodyPr wrap="square"/>
          <a:lstStyle/>
          <a:p>
            <a:pPr algn="just"/>
            <a:r>
              <a:rPr lang="en-US" sz="5200" b="1">
                <a:latin typeface="Georgia"/>
              </a:rPr>
              <a:t>Song of Solomon 1:6  Look not upon me, because I am black, because the sun hath looked upon me: my mother's children were angry with me; they made me the keeper of the vineyards; but mine own vineyard have I not kept.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3199" y="212435"/>
            <a:ext cx="11720945" cy="6373091"/>
          </a:xfrm>
          <a:prstGeom prst="rect">
            <a:avLst/>
          </a:prstGeom>
          <a:noFill/>
        </p:spPr>
        <p:txBody>
          <a:bodyPr wrap="square"/>
          <a:lstStyle/>
          <a:p>
            <a:pPr algn="just"/>
            <a:r>
              <a:rPr lang="en-US" sz="5500" b="1">
                <a:latin typeface="Georgia"/>
              </a:rPr>
              <a:t>Song of Solomon 1:7  Tell me, O thou whom my soul loveth, where thou feedest, where thou makest thy flock to rest at noon: for why should I be as one that turneth aside by the flocks of thy companions?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9075" y="171450"/>
            <a:ext cx="11725275" cy="6419850"/>
          </a:xfrm>
          <a:prstGeom prst="rect">
            <a:avLst/>
          </a:prstGeom>
          <a:noFill/>
        </p:spPr>
        <p:txBody>
          <a:bodyPr wrap="square"/>
          <a:lstStyle/>
          <a:p>
            <a:pPr algn="just"/>
            <a:r>
              <a:rPr lang="en-US" sz="6200" b="1">
                <a:latin typeface="Georgia"/>
              </a:rPr>
              <a:t>Song of Solomon 1:8  If thou know not, O thou fairest among women, go thy way forth by the footsteps of the flock, and feed thy kids beside the shepherds' tents.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911D2C-244E-4CB5-1E70-FAECEF7850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BB8CF76-3A89-4445-87D6-2D427E2C3C98}"/>
              </a:ext>
            </a:extLst>
          </p:cNvPr>
          <p:cNvSpPr txBox="1"/>
          <p:nvPr/>
        </p:nvSpPr>
        <p:spPr>
          <a:xfrm>
            <a:off x="221673" y="200024"/>
            <a:ext cx="11730182" cy="6419851"/>
          </a:xfrm>
          <a:prstGeom prst="rect">
            <a:avLst/>
          </a:prstGeom>
          <a:noFill/>
        </p:spPr>
        <p:txBody>
          <a:bodyPr wrap="square"/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1.	Do not measure yourself by others.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2.	Being self-conscious does not mean you have no value.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3.	Keep your affection focused.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4.	Attraction inside marriage is not wrong.</a:t>
            </a:r>
          </a:p>
        </p:txBody>
      </p:sp>
    </p:spTree>
    <p:extLst>
      <p:ext uri="{BB962C8B-B14F-4D97-AF65-F5344CB8AC3E}">
        <p14:creationId xmlns:p14="http://schemas.microsoft.com/office/powerpoint/2010/main" val="29069378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333</TotalTime>
  <Words>404</Words>
  <Application>Microsoft Office PowerPoint</Application>
  <PresentationFormat>Custom</PresentationFormat>
  <Paragraphs>16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Josh Tapp</dc:creator>
  <cp:keywords/>
  <dc:description>generated using python-pptx</dc:description>
  <cp:lastModifiedBy>Joshua Tapp</cp:lastModifiedBy>
  <cp:revision>20</cp:revision>
  <dcterms:created xsi:type="dcterms:W3CDTF">2013-01-27T09:14:16Z</dcterms:created>
  <dcterms:modified xsi:type="dcterms:W3CDTF">2026-03-03T00:15:32Z</dcterms:modified>
  <cp:category/>
</cp:coreProperties>
</file>