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55" r:id="rId4"/>
    <p:sldId id="273" r:id="rId5"/>
    <p:sldId id="309" r:id="rId6"/>
    <p:sldId id="356" r:id="rId7"/>
    <p:sldId id="357" r:id="rId8"/>
    <p:sldId id="358" r:id="rId9"/>
    <p:sldId id="359" r:id="rId10"/>
    <p:sldId id="360" r:id="rId11"/>
    <p:sldId id="361" r:id="rId12"/>
    <p:sldId id="373" r:id="rId13"/>
    <p:sldId id="362" r:id="rId14"/>
    <p:sldId id="363" r:id="rId15"/>
    <p:sldId id="364" r:id="rId16"/>
    <p:sldId id="365" r:id="rId17"/>
    <p:sldId id="366" r:id="rId18"/>
    <p:sldId id="367" r:id="rId19"/>
    <p:sldId id="368" r:id="rId20"/>
    <p:sldId id="369" r:id="rId21"/>
    <p:sldId id="370" r:id="rId22"/>
    <p:sldId id="371" r:id="rId23"/>
    <p:sldId id="372" r:id="rId24"/>
    <p:sldId id="354"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2" d="100"/>
          <a:sy n="82" d="100"/>
        </p:scale>
        <p:origin x="60" y="10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Ecclesiastes 1:4-11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B8A74-BA3A-7E1E-D131-828A1933B9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7237806-4896-E9F5-D7EC-BB309DAA443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…as a flower of the field, so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flourisheth</a:t>
            </a:r>
            <a:r>
              <a:rPr kumimoji="0" lang="en-US" sz="4400" b="1" i="0" u="none" strike="noStrike" kern="1200" cap="none" spc="0" normalizeH="0" baseline="0" noProof="0" dirty="0">
                <a:ln>
                  <a:noFill/>
                </a:ln>
                <a:solidFill>
                  <a:prstClr val="black"/>
                </a:solidFill>
                <a:effectLst/>
                <a:uLnTx/>
                <a:uFillTx/>
                <a:latin typeface="Georgia"/>
                <a:ea typeface="+mn-ea"/>
                <a:cs typeface="+mn-cs"/>
              </a:rPr>
              <a:t>. 16 For the wind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passeth</a:t>
            </a:r>
            <a:r>
              <a:rPr kumimoji="0" lang="en-US" sz="4400" b="1" i="0" u="none" strike="noStrike" kern="1200" cap="none" spc="0" normalizeH="0" baseline="0" noProof="0" dirty="0">
                <a:ln>
                  <a:noFill/>
                </a:ln>
                <a:solidFill>
                  <a:prstClr val="black"/>
                </a:solidFill>
                <a:effectLst/>
                <a:uLnTx/>
                <a:uFillTx/>
                <a:latin typeface="Georgia"/>
                <a:ea typeface="+mn-ea"/>
                <a:cs typeface="+mn-cs"/>
              </a:rPr>
              <a:t> over it, and it is gone; and the place thereof shall know it no more.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46891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D02CF-38BA-5D67-2704-A8DA5D3954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E7E298-A38B-73AF-2937-83FD3228AD7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1:11-12 For the sun is no sooner risen with a burning heat, but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withereth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 grass, and the flower thereof falleth, and the grace of the fashion of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perisheth</a:t>
            </a:r>
            <a:r>
              <a:rPr kumimoji="0" lang="en-US" sz="4400" b="1" i="0" u="none" strike="noStrike" kern="1200" cap="none" spc="0" normalizeH="0" baseline="0" noProof="0" dirty="0">
                <a:ln>
                  <a:noFill/>
                </a:ln>
                <a:solidFill>
                  <a:prstClr val="black"/>
                </a:solidFill>
                <a:effectLst/>
                <a:uLnTx/>
                <a:uFillTx/>
                <a:latin typeface="Georgia"/>
                <a:ea typeface="+mn-ea"/>
                <a:cs typeface="+mn-cs"/>
              </a:rPr>
              <a:t>: so also shall the rich man fade away in his ways.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92089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67729-3ECD-97AE-85FC-3D315A62EC8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8EC7DD-FF25-DB26-83F5-E8076053BA1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119:90 Thy faithfulness is unto all generations: thou hast established the earth, and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4400" b="1" i="0" u="none" strike="noStrike" kern="1200" cap="none" spc="0" normalizeH="0" baseline="0" noProof="0" dirty="0">
                <a:ln>
                  <a:noFill/>
                </a:ln>
                <a:solidFill>
                  <a:prstClr val="black"/>
                </a:solidFill>
                <a:effectLst/>
                <a:uLnTx/>
                <a:uFillTx/>
                <a:latin typeface="Georgia"/>
                <a:ea typeface="+mn-ea"/>
                <a:cs typeface="+mn-cs"/>
              </a:rPr>
              <a:t>.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83436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09B9C-2788-BE15-C207-5A256A721B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09D79A-DC9F-6559-3983-0B5EED85441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Ecclesiastes 1:5-7 The sun also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ariseth</a:t>
            </a:r>
            <a:r>
              <a:rPr kumimoji="0" lang="en-US" sz="4000" b="1" i="0" u="none" strike="noStrike" kern="1200" cap="none" spc="0" normalizeH="0" baseline="0" noProof="0" dirty="0">
                <a:ln>
                  <a:noFill/>
                </a:ln>
                <a:solidFill>
                  <a:prstClr val="black"/>
                </a:solidFill>
                <a:effectLst/>
                <a:uLnTx/>
                <a:uFillTx/>
                <a:latin typeface="Georgia"/>
                <a:ea typeface="+mn-ea"/>
                <a:cs typeface="+mn-cs"/>
              </a:rPr>
              <a:t>, and the sun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4000" b="1" i="0" u="none" strike="noStrike" kern="1200" cap="none" spc="0" normalizeH="0" baseline="0" noProof="0" dirty="0">
                <a:ln>
                  <a:noFill/>
                </a:ln>
                <a:solidFill>
                  <a:prstClr val="black"/>
                </a:solidFill>
                <a:effectLst/>
                <a:uLnTx/>
                <a:uFillTx/>
                <a:latin typeface="Georgia"/>
                <a:ea typeface="+mn-ea"/>
                <a:cs typeface="+mn-cs"/>
              </a:rPr>
              <a:t> down,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hasteth</a:t>
            </a:r>
            <a:r>
              <a:rPr kumimoji="0" lang="en-US" sz="4000" b="1" i="0" u="none" strike="noStrike" kern="1200" cap="none" spc="0" normalizeH="0" baseline="0" noProof="0" dirty="0">
                <a:ln>
                  <a:noFill/>
                </a:ln>
                <a:solidFill>
                  <a:prstClr val="black"/>
                </a:solidFill>
                <a:effectLst/>
                <a:uLnTx/>
                <a:uFillTx/>
                <a:latin typeface="Georgia"/>
                <a:ea typeface="+mn-ea"/>
                <a:cs typeface="+mn-cs"/>
              </a:rPr>
              <a:t> to his place where he arose. 6 The wind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4000" b="1" i="0" u="none" strike="noStrike" kern="1200" cap="none" spc="0" normalizeH="0" baseline="0" noProof="0" dirty="0">
                <a:ln>
                  <a:noFill/>
                </a:ln>
                <a:solidFill>
                  <a:prstClr val="black"/>
                </a:solidFill>
                <a:effectLst/>
                <a:uLnTx/>
                <a:uFillTx/>
                <a:latin typeface="Georgia"/>
                <a:ea typeface="+mn-ea"/>
                <a:cs typeface="+mn-cs"/>
              </a:rPr>
              <a:t> toward the south,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4000" b="1" i="0" u="none" strike="noStrike" kern="1200" cap="none" spc="0" normalizeH="0" baseline="0" noProof="0" dirty="0">
                <a:ln>
                  <a:noFill/>
                </a:ln>
                <a:solidFill>
                  <a:prstClr val="black"/>
                </a:solidFill>
                <a:effectLst/>
                <a:uLnTx/>
                <a:uFillTx/>
                <a:latin typeface="Georgia"/>
                <a:ea typeface="+mn-ea"/>
                <a:cs typeface="+mn-cs"/>
              </a:rPr>
              <a:t> about unto the north; it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whirleth</a:t>
            </a:r>
            <a:r>
              <a:rPr kumimoji="0" lang="en-US" sz="4000" b="1" i="0" u="none" strike="noStrike" kern="1200" cap="none" spc="0" normalizeH="0" baseline="0" noProof="0" dirty="0">
                <a:ln>
                  <a:noFill/>
                </a:ln>
                <a:solidFill>
                  <a:prstClr val="black"/>
                </a:solidFill>
                <a:effectLst/>
                <a:uLnTx/>
                <a:uFillTx/>
                <a:latin typeface="Georgia"/>
                <a:ea typeface="+mn-ea"/>
                <a:cs typeface="+mn-cs"/>
              </a:rPr>
              <a:t> about continually, and the wind returneth again according to his circuits. 7 All the rivers run into the sea; yet the sea is not full; unto the place from whence the rivers come, thither they return again.</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85351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E0375-03F9-F9A9-1DED-C6FA2D4FE79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EEFF0D-634F-A4F1-9159-213228DA723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Ecclesiastes 1:5 The sun also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ariseth</a:t>
            </a:r>
            <a:r>
              <a:rPr kumimoji="0" lang="en-US" sz="4000" b="1" i="0" u="none" strike="noStrike" kern="1200" cap="none" spc="0" normalizeH="0" baseline="0" noProof="0" dirty="0">
                <a:ln>
                  <a:noFill/>
                </a:ln>
                <a:solidFill>
                  <a:prstClr val="black"/>
                </a:solidFill>
                <a:effectLst/>
                <a:uLnTx/>
                <a:uFillTx/>
                <a:latin typeface="Georgia"/>
                <a:ea typeface="+mn-ea"/>
                <a:cs typeface="+mn-cs"/>
              </a:rPr>
              <a:t>, and the sun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4000" b="1" i="0" u="none" strike="noStrike" kern="1200" cap="none" spc="0" normalizeH="0" baseline="0" noProof="0" dirty="0">
                <a:ln>
                  <a:noFill/>
                </a:ln>
                <a:solidFill>
                  <a:prstClr val="black"/>
                </a:solidFill>
                <a:effectLst/>
                <a:uLnTx/>
                <a:uFillTx/>
                <a:latin typeface="Georgia"/>
                <a:ea typeface="+mn-ea"/>
                <a:cs typeface="+mn-cs"/>
              </a:rPr>
              <a:t> down,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hasteth</a:t>
            </a:r>
            <a:r>
              <a:rPr kumimoji="0" lang="en-US" sz="4000" b="1" i="0" u="none" strike="noStrike" kern="1200" cap="none" spc="0" normalizeH="0" baseline="0" noProof="0" dirty="0">
                <a:ln>
                  <a:noFill/>
                </a:ln>
                <a:solidFill>
                  <a:prstClr val="black"/>
                </a:solidFill>
                <a:effectLst/>
                <a:uLnTx/>
                <a:uFillTx/>
                <a:latin typeface="Georgia"/>
                <a:ea typeface="+mn-ea"/>
                <a:cs typeface="+mn-cs"/>
              </a:rPr>
              <a:t> to his place where he arose.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878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78AAA-9864-928F-5AA1-D1B0B63ACE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6CFF2C-5EB0-55B1-B31A-AF198F4750F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Matthew 6:34 Take therefore no thought for the morrow: for the morrow shall take thought for the things of itself. Sufficient unto the day is the evil thereof.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26294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76051-C354-690E-BF50-2528ADDA2B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5EBB49-8063-FC3F-4930-BFD79BAE361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1:6 The wind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4400" b="1" i="0" u="none" strike="noStrike" kern="1200" cap="none" spc="0" normalizeH="0" baseline="0" noProof="0" dirty="0">
                <a:ln>
                  <a:noFill/>
                </a:ln>
                <a:solidFill>
                  <a:prstClr val="black"/>
                </a:solidFill>
                <a:effectLst/>
                <a:uLnTx/>
                <a:uFillTx/>
                <a:latin typeface="Georgia"/>
                <a:ea typeface="+mn-ea"/>
                <a:cs typeface="+mn-cs"/>
              </a:rPr>
              <a:t> toward the south, and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4400" b="1" i="0" u="none" strike="noStrike" kern="1200" cap="none" spc="0" normalizeH="0" baseline="0" noProof="0" dirty="0">
                <a:ln>
                  <a:noFill/>
                </a:ln>
                <a:solidFill>
                  <a:prstClr val="black"/>
                </a:solidFill>
                <a:effectLst/>
                <a:uLnTx/>
                <a:uFillTx/>
                <a:latin typeface="Georgia"/>
                <a:ea typeface="+mn-ea"/>
                <a:cs typeface="+mn-cs"/>
              </a:rPr>
              <a:t> about unto the north;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whirleth</a:t>
            </a:r>
            <a:r>
              <a:rPr kumimoji="0" lang="en-US" sz="4400" b="1" i="0" u="none" strike="noStrike" kern="1200" cap="none" spc="0" normalizeH="0" baseline="0" noProof="0" dirty="0">
                <a:ln>
                  <a:noFill/>
                </a:ln>
                <a:solidFill>
                  <a:prstClr val="black"/>
                </a:solidFill>
                <a:effectLst/>
                <a:uLnTx/>
                <a:uFillTx/>
                <a:latin typeface="Georgia"/>
                <a:ea typeface="+mn-ea"/>
                <a:cs typeface="+mn-cs"/>
              </a:rPr>
              <a:t> about continually, and the wind returneth again according to his circuits.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96103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EE694-9BE2-1952-476E-255AD41A97A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2904F0C-8592-C86A-14E2-F44E4F5CE04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1:7 All the rivers run into the sea; yet the sea is not full; unto the place from whence the rivers come, thither they return again.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06376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944A6-8A6A-B5A2-0AAC-CF2C7A4F56B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EC2D27-FA02-5F2E-4B3F-6BA2C298033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Proverbs 27:20 Hell and destruction are never full; so the eyes of man are never satisfied.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99368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8E6E0-BE67-5BC7-B324-1E3E39E50A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E2E61A-18CF-4DCA-8980-9BC74C12E92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1:8 All things are full of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400" b="1" i="0" u="none" strike="noStrike" kern="1200" cap="none" spc="0" normalizeH="0" baseline="0" noProof="0" dirty="0">
                <a:ln>
                  <a:noFill/>
                </a:ln>
                <a:solidFill>
                  <a:prstClr val="black"/>
                </a:solidFill>
                <a:effectLst/>
                <a:uLnTx/>
                <a:uFillTx/>
                <a:latin typeface="Georgia"/>
                <a:ea typeface="+mn-ea"/>
                <a:cs typeface="+mn-cs"/>
              </a:rPr>
              <a:t>; man cannot utter it: the eye is not satisfied with seeing, nor the ear filled with hearing.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0809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Ecclesiastes 1:4-11   One generation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passeth</a:t>
            </a:r>
            <a:r>
              <a:rPr kumimoji="0" lang="en-US" sz="3600" b="1" i="0" u="none" strike="noStrike" kern="1200" cap="none" spc="0" normalizeH="0" baseline="0" noProof="0" dirty="0">
                <a:ln>
                  <a:noFill/>
                </a:ln>
                <a:solidFill>
                  <a:prstClr val="black"/>
                </a:solidFill>
                <a:effectLst/>
                <a:uLnTx/>
                <a:uFillTx/>
                <a:latin typeface="Georgia"/>
                <a:ea typeface="+mn-ea"/>
                <a:cs typeface="+mn-cs"/>
              </a:rPr>
              <a:t> away, and another generation cometh: but the earth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3600" b="1" i="0" u="none" strike="noStrike" kern="1200" cap="none" spc="0" normalizeH="0" baseline="0" noProof="0" dirty="0">
                <a:ln>
                  <a:noFill/>
                </a:ln>
                <a:solidFill>
                  <a:prstClr val="black"/>
                </a:solidFill>
                <a:effectLst/>
                <a:uLnTx/>
                <a:uFillTx/>
                <a:latin typeface="Georgia"/>
                <a:ea typeface="+mn-ea"/>
                <a:cs typeface="+mn-cs"/>
              </a:rPr>
              <a:t> for ever.  5 The sun also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ariseth</a:t>
            </a:r>
            <a:r>
              <a:rPr kumimoji="0" lang="en-US" sz="3600" b="1" i="0" u="none" strike="noStrike" kern="1200" cap="none" spc="0" normalizeH="0" baseline="0" noProof="0" dirty="0">
                <a:ln>
                  <a:noFill/>
                </a:ln>
                <a:solidFill>
                  <a:prstClr val="black"/>
                </a:solidFill>
                <a:effectLst/>
                <a:uLnTx/>
                <a:uFillTx/>
                <a:latin typeface="Georgia"/>
                <a:ea typeface="+mn-ea"/>
                <a:cs typeface="+mn-cs"/>
              </a:rPr>
              <a:t>, and the sun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3600" b="1" i="0" u="none" strike="noStrike" kern="1200" cap="none" spc="0" normalizeH="0" baseline="0" noProof="0" dirty="0">
                <a:ln>
                  <a:noFill/>
                </a:ln>
                <a:solidFill>
                  <a:prstClr val="black"/>
                </a:solidFill>
                <a:effectLst/>
                <a:uLnTx/>
                <a:uFillTx/>
                <a:latin typeface="Georgia"/>
                <a:ea typeface="+mn-ea"/>
                <a:cs typeface="+mn-cs"/>
              </a:rPr>
              <a:t> down, and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hasteth</a:t>
            </a:r>
            <a:r>
              <a:rPr kumimoji="0" lang="en-US" sz="3600" b="1" i="0" u="none" strike="noStrike" kern="1200" cap="none" spc="0" normalizeH="0" baseline="0" noProof="0" dirty="0">
                <a:ln>
                  <a:noFill/>
                </a:ln>
                <a:solidFill>
                  <a:prstClr val="black"/>
                </a:solidFill>
                <a:effectLst/>
                <a:uLnTx/>
                <a:uFillTx/>
                <a:latin typeface="Georgia"/>
                <a:ea typeface="+mn-ea"/>
                <a:cs typeface="+mn-cs"/>
              </a:rPr>
              <a:t> to his place where he arose.  6 The wind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3600" b="1" i="0" u="none" strike="noStrike" kern="1200" cap="none" spc="0" normalizeH="0" baseline="0" noProof="0" dirty="0">
                <a:ln>
                  <a:noFill/>
                </a:ln>
                <a:solidFill>
                  <a:prstClr val="black"/>
                </a:solidFill>
                <a:effectLst/>
                <a:uLnTx/>
                <a:uFillTx/>
                <a:latin typeface="Georgia"/>
                <a:ea typeface="+mn-ea"/>
                <a:cs typeface="+mn-cs"/>
              </a:rPr>
              <a:t> toward the south, and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3600" b="1" i="0" u="none" strike="noStrike" kern="1200" cap="none" spc="0" normalizeH="0" baseline="0" noProof="0" dirty="0">
                <a:ln>
                  <a:noFill/>
                </a:ln>
                <a:solidFill>
                  <a:prstClr val="black"/>
                </a:solidFill>
                <a:effectLst/>
                <a:uLnTx/>
                <a:uFillTx/>
                <a:latin typeface="Georgia"/>
                <a:ea typeface="+mn-ea"/>
                <a:cs typeface="+mn-cs"/>
              </a:rPr>
              <a:t> about unto the north; it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whirleth</a:t>
            </a:r>
            <a:r>
              <a:rPr kumimoji="0" lang="en-US" sz="3600" b="1" i="0" u="none" strike="noStrike" kern="1200" cap="none" spc="0" normalizeH="0" baseline="0" noProof="0" dirty="0">
                <a:ln>
                  <a:noFill/>
                </a:ln>
                <a:solidFill>
                  <a:prstClr val="black"/>
                </a:solidFill>
                <a:effectLst/>
                <a:uLnTx/>
                <a:uFillTx/>
                <a:latin typeface="Georgia"/>
                <a:ea typeface="+mn-ea"/>
                <a:cs typeface="+mn-cs"/>
              </a:rPr>
              <a:t> about continually, and the wind returneth again according to his circuits.  7 All the rivers run into the sea; yet the sea is not full; unto the place from whence the rivers come, thither they return again.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0944D-E257-ADF9-480D-E6A41DCCCC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A24998-1336-BB4A-3E19-6D093AB6818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Genesis 3:19 In the sweat of thy face shalt thou eat bread, till thou return unto the ground; for out of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wast</a:t>
            </a:r>
            <a:r>
              <a:rPr kumimoji="0" lang="en-US" sz="4400" b="1" i="0" u="none" strike="noStrike" kern="1200" cap="none" spc="0" normalizeH="0" baseline="0" noProof="0" dirty="0">
                <a:ln>
                  <a:noFill/>
                </a:ln>
                <a:solidFill>
                  <a:prstClr val="black"/>
                </a:solidFill>
                <a:effectLst/>
                <a:uLnTx/>
                <a:uFillTx/>
                <a:latin typeface="Georgia"/>
                <a:ea typeface="+mn-ea"/>
                <a:cs typeface="+mn-cs"/>
              </a:rPr>
              <a:t> thou taken: for dust thou art, and unto dust shalt thou return.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36359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F0B19-3F9F-3CCE-C5A8-48B35A9ED0F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D075A1-43AD-20BB-F5D0-2A2294D21D1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1:9-10 The thing that hath been, it is that which shall be; and that which is done is that which shall be done: and there is no new thing under the sun. 10 Is there any thing whereof it may be said, See, this is new? it hath been already of old time, which was before us.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79678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70D2B-0433-1C30-1888-2F8298B4BC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D564270-C5F9-7016-6AED-48B78C11CCC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Deuteronomy 18:10-12 There shall not be found among you any one that maketh his son or his daughter to pass through the fire, or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useth</a:t>
            </a:r>
            <a:r>
              <a:rPr kumimoji="0" lang="en-US" sz="3600" b="1" i="0" u="none" strike="noStrike" kern="1200" cap="none" spc="0" normalizeH="0" baseline="0" noProof="0" dirty="0">
                <a:ln>
                  <a:noFill/>
                </a:ln>
                <a:solidFill>
                  <a:prstClr val="black"/>
                </a:solidFill>
                <a:effectLst/>
                <a:uLnTx/>
                <a:uFillTx/>
                <a:latin typeface="Georgia"/>
                <a:ea typeface="+mn-ea"/>
                <a:cs typeface="+mn-cs"/>
              </a:rPr>
              <a:t> divination, or an observer of times, or an enchanter, or a witch, 11 Or a charmer, or a consulter with familiar spirits, or a wizard, or a necromancer. 12 For all that do these things are an abomination unto the LORD: and because of these abominations the LORD thy God doth drive them out from before thee.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90787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27FF5-C186-A91B-6A6B-EC886C631E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F01957F-045B-5F63-C8B7-74D9EE5A7E4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Ecclesiastes 1:11 There is no remembrance of former things; neither shall there be any remembrance of things that are to come with those that shall come after.</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2359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441694"/>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3600" b="1" dirty="0">
                <a:solidFill>
                  <a:prstClr val="black"/>
                </a:solidFill>
                <a:latin typeface="Georgia"/>
              </a:rPr>
              <a:t>1. </a:t>
            </a:r>
            <a:r>
              <a:rPr kumimoji="0" lang="en-US" sz="3600" b="1" i="0" u="none" strike="noStrike" kern="1200" cap="none" spc="0" normalizeH="0" baseline="0" noProof="0" dirty="0">
                <a:ln>
                  <a:noFill/>
                </a:ln>
                <a:solidFill>
                  <a:prstClr val="black"/>
                </a:solidFill>
                <a:effectLst/>
                <a:uLnTx/>
                <a:uFillTx/>
                <a:latin typeface="Georgia"/>
                <a:ea typeface="+mn-ea"/>
                <a:cs typeface="+mn-cs"/>
              </a:rPr>
              <a:t>Redeem your limited time.</a:t>
            </a:r>
          </a:p>
        </p:txBody>
      </p:sp>
      <p:sp>
        <p:nvSpPr>
          <p:cNvPr id="4" name="TextBox 3">
            <a:extLst>
              <a:ext uri="{FF2B5EF4-FFF2-40B4-BE49-F238E27FC236}">
                <a16:creationId xmlns:a16="http://schemas.microsoft.com/office/drawing/2014/main" id="{134C280E-C3B6-923C-E043-AF1A539D8A1A}"/>
              </a:ext>
            </a:extLst>
          </p:cNvPr>
          <p:cNvSpPr txBox="1"/>
          <p:nvPr/>
        </p:nvSpPr>
        <p:spPr>
          <a:xfrm>
            <a:off x="535167" y="1894664"/>
            <a:ext cx="11121657" cy="1511084"/>
          </a:xfrm>
          <a:prstGeom prst="rect">
            <a:avLst/>
          </a:prstGeom>
          <a:noFill/>
        </p:spPr>
        <p:txBody>
          <a:bodyPr wrap="square" anchor="ctr"/>
          <a:lstStyle/>
          <a:p>
            <a:pPr>
              <a:defRPr/>
            </a:pPr>
            <a:r>
              <a:rPr lang="en-US" sz="3600" b="1" dirty="0">
                <a:solidFill>
                  <a:prstClr val="black"/>
                </a:solidFill>
                <a:latin typeface="Georgia"/>
              </a:rPr>
              <a:t>2. Don’t confuse busyness with purpose.</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5" y="3405748"/>
            <a:ext cx="11121657" cy="1511084"/>
          </a:xfrm>
          <a:prstGeom prst="rect">
            <a:avLst/>
          </a:prstGeom>
          <a:noFill/>
        </p:spPr>
        <p:txBody>
          <a:bodyPr wrap="square" anchor="ctr"/>
          <a:lstStyle/>
          <a:p>
            <a:pPr>
              <a:defRPr/>
            </a:pPr>
            <a:r>
              <a:rPr lang="en-US" sz="3600" b="1" dirty="0">
                <a:solidFill>
                  <a:prstClr val="black"/>
                </a:solidFill>
                <a:latin typeface="Georgia"/>
              </a:rPr>
              <a:t>3. Don’t be deceived by new.</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5" y="4742490"/>
            <a:ext cx="11121657" cy="1511084"/>
          </a:xfrm>
          <a:prstGeom prst="rect">
            <a:avLst/>
          </a:prstGeom>
          <a:noFill/>
        </p:spPr>
        <p:txBody>
          <a:bodyPr wrap="square" anchor="ctr"/>
          <a:lstStyle/>
          <a:p>
            <a:pPr>
              <a:defRPr/>
            </a:pPr>
            <a:r>
              <a:rPr lang="en-US" sz="3600" b="1" dirty="0">
                <a:solidFill>
                  <a:prstClr val="black"/>
                </a:solidFill>
                <a:latin typeface="Georgia"/>
              </a:rPr>
              <a:t>4. Stop laboring for what will be forgotten.</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B7500-FF04-B7B5-D204-3541BFF6FA5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850FB3-E88D-82A7-39A0-C768556EB74F}"/>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8 All things are full of </a:t>
            </a:r>
            <a:r>
              <a:rPr lang="en-US" sz="3600" b="1" dirty="0" err="1">
                <a:solidFill>
                  <a:prstClr val="black"/>
                </a:solidFill>
                <a:latin typeface="Georgia"/>
              </a:rPr>
              <a:t>labour</a:t>
            </a:r>
            <a:r>
              <a:rPr lang="en-US" sz="3600" b="1" dirty="0">
                <a:solidFill>
                  <a:prstClr val="black"/>
                </a:solidFill>
                <a:latin typeface="Georgia"/>
              </a:rPr>
              <a:t>; man cannot utter it: the eye is not satisfied with seeing, nor the ear filled with hearing.  9 The thing that hath been, it is that which shall be; and that which is done is that which shall be done: and there is no new thing under the sun.  10 Is there any thing whereof it may be said, See, this is new? it hath been already of old time, which was before us.  11 There is no remembrance of former things; neither shall there be any remembrance of things that are to come with those that shall come after.</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82857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There Is No New Thing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Under the Sun: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Ecclesiastes 1:4-11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1:1 The words of the Preacher, the son of David, king in Jerusalem.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DFA46-48A1-5681-E9C6-276E90E31F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CE7A54-99B5-EEBF-E021-53998A2A97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1:2 Vanity of vanities, saith the Preacher, vanity of vanities; all is vanity.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3615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F3780-E018-0AF2-0709-9A11E9F2E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AA1957C-23C6-6A6B-61F0-D6864EF70E0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1:3   What profit hath a man of all his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400" b="1" i="0" u="none" strike="noStrike" kern="1200" cap="none" spc="0" normalizeH="0" baseline="0" noProof="0" dirty="0">
                <a:ln>
                  <a:noFill/>
                </a:ln>
                <a:solidFill>
                  <a:prstClr val="black"/>
                </a:solidFill>
                <a:effectLst/>
                <a:uLnTx/>
                <a:uFillTx/>
                <a:latin typeface="Georgia"/>
                <a:ea typeface="+mn-ea"/>
                <a:cs typeface="+mn-cs"/>
              </a:rPr>
              <a:t> which he taketh under the sun?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70121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3C718-1880-D529-6C5F-93F73B0ED4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E7C8D87-2966-7DCA-E66B-AA3C2F2748B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Ecclesiastes 1:4 One generation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passeth</a:t>
            </a:r>
            <a:r>
              <a:rPr kumimoji="0" lang="en-US" sz="4400" b="1" i="0" u="none" strike="noStrike" kern="1200" cap="none" spc="0" normalizeH="0" baseline="0" noProof="0" dirty="0">
                <a:ln>
                  <a:noFill/>
                </a:ln>
                <a:solidFill>
                  <a:prstClr val="black"/>
                </a:solidFill>
                <a:effectLst/>
                <a:uLnTx/>
                <a:uFillTx/>
                <a:latin typeface="Georgia"/>
                <a:ea typeface="+mn-ea"/>
                <a:cs typeface="+mn-cs"/>
              </a:rPr>
              <a:t> away, and another generation cometh: but the earth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4400" b="1" i="0" u="none" strike="noStrike" kern="1200" cap="none" spc="0" normalizeH="0" baseline="0" noProof="0" dirty="0">
                <a:ln>
                  <a:noFill/>
                </a:ln>
                <a:solidFill>
                  <a:prstClr val="black"/>
                </a:solidFill>
                <a:effectLst/>
                <a:uLnTx/>
                <a:uFillTx/>
                <a:latin typeface="Georgia"/>
                <a:ea typeface="+mn-ea"/>
                <a:cs typeface="+mn-cs"/>
              </a:rPr>
              <a:t> for ever.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32626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28BB8-9A70-FC90-F85E-864D6501DAE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53F1FE-95B0-422A-8916-A29693F6972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103:14-16 For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knoweth</a:t>
            </a:r>
            <a:r>
              <a:rPr kumimoji="0" lang="en-US" sz="4400" b="1" i="0" u="none" strike="noStrike" kern="1200" cap="none" spc="0" normalizeH="0" baseline="0" noProof="0" dirty="0">
                <a:ln>
                  <a:noFill/>
                </a:ln>
                <a:solidFill>
                  <a:prstClr val="black"/>
                </a:solidFill>
                <a:effectLst/>
                <a:uLnTx/>
                <a:uFillTx/>
                <a:latin typeface="Georgia"/>
                <a:ea typeface="+mn-ea"/>
                <a:cs typeface="+mn-cs"/>
              </a:rPr>
              <a:t> our frame;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remembereth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that we are dust. 15 As for man, his days are as grass…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7960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106715</TotalTime>
  <Words>983</Words>
  <Application>Microsoft Office PowerPoint</Application>
  <PresentationFormat>Widescreen</PresentationFormat>
  <Paragraphs>33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731</cp:revision>
  <cp:lastPrinted>2020-01-28T17:57:24Z</cp:lastPrinted>
  <dcterms:created xsi:type="dcterms:W3CDTF">2019-08-31T20:33:16Z</dcterms:created>
  <dcterms:modified xsi:type="dcterms:W3CDTF">2026-03-07T16:23:45Z</dcterms:modified>
</cp:coreProperties>
</file>