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990" r:id="rId3"/>
    <p:sldId id="2989" r:id="rId4"/>
    <p:sldId id="257" r:id="rId5"/>
    <p:sldId id="258" r:id="rId6"/>
    <p:sldId id="259" r:id="rId7"/>
    <p:sldId id="260" r:id="rId8"/>
    <p:sldId id="261" r:id="rId9"/>
    <p:sldId id="262" r:id="rId10"/>
    <p:sldId id="2992" r:id="rId11"/>
    <p:sldId id="2999" r:id="rId12"/>
    <p:sldId id="2998" r:id="rId1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>
                <a:solidFill>
                  <a:prstClr val="black"/>
                </a:solidFill>
                <a:latin typeface="Georgia"/>
              </a:rPr>
              <a:t>Proverbs 1:7-9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Joshua Tapp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62A30-074F-B4FE-B53E-2699637B8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C9526F-E137-5D3A-324D-88DCC6EC6BA9}"/>
              </a:ext>
            </a:extLst>
          </p:cNvPr>
          <p:cNvSpPr txBox="1"/>
          <p:nvPr/>
        </p:nvSpPr>
        <p:spPr>
          <a:xfrm>
            <a:off x="221673" y="138546"/>
            <a:ext cx="11730182" cy="644698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Timothy 2:12  But I suffer not a woman to teach, nor to usurp authority over the man, but to be in silence.</a:t>
            </a:r>
          </a:p>
        </p:txBody>
      </p:sp>
    </p:spTree>
    <p:extLst>
      <p:ext uri="{BB962C8B-B14F-4D97-AF65-F5344CB8AC3E}">
        <p14:creationId xmlns:p14="http://schemas.microsoft.com/office/powerpoint/2010/main" val="2895897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E61B5-1028-0486-AB90-C88D6A2A8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8743D-F192-F54F-D46C-7D9AC79E4B6C}"/>
              </a:ext>
            </a:extLst>
          </p:cNvPr>
          <p:cNvSpPr txBox="1"/>
          <p:nvPr/>
        </p:nvSpPr>
        <p:spPr>
          <a:xfrm>
            <a:off x="221673" y="138546"/>
            <a:ext cx="11730182" cy="644698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5:22  Wives, submit yourselves unto your own husbands, as unto the Lord.</a:t>
            </a:r>
          </a:p>
        </p:txBody>
      </p:sp>
    </p:spTree>
    <p:extLst>
      <p:ext uri="{BB962C8B-B14F-4D97-AF65-F5344CB8AC3E}">
        <p14:creationId xmlns:p14="http://schemas.microsoft.com/office/powerpoint/2010/main" val="647439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11D2C-244E-4CB5-1E70-FAECEF785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8CF76-3A89-4445-87D6-2D427E2C3C98}"/>
              </a:ext>
            </a:extLst>
          </p:cNvPr>
          <p:cNvSpPr txBox="1"/>
          <p:nvPr/>
        </p:nvSpPr>
        <p:spPr>
          <a:xfrm>
            <a:off x="221673" y="200024"/>
            <a:ext cx="11730182" cy="6419851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Start with the fear of God.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Do not reject correction.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Parents matter.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Children must choose to listen.</a:t>
            </a:r>
          </a:p>
        </p:txBody>
      </p:sp>
    </p:spTree>
    <p:extLst>
      <p:ext uri="{BB962C8B-B14F-4D97-AF65-F5344CB8AC3E}">
        <p14:creationId xmlns:p14="http://schemas.microsoft.com/office/powerpoint/2010/main" val="290693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C9392-7AF2-78C7-B5B0-C02FC5337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068D50-B477-861E-7D0D-5133B4D3CEE8}"/>
              </a:ext>
            </a:extLst>
          </p:cNvPr>
          <p:cNvSpPr txBox="1"/>
          <p:nvPr/>
        </p:nvSpPr>
        <p:spPr>
          <a:xfrm>
            <a:off x="157017" y="104240"/>
            <a:ext cx="11850255" cy="6465454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600" b="1">
                <a:latin typeface="Georgia"/>
              </a:rPr>
              <a:t>Proverbs 1:7-9 The fear of the LORD is the beginning of knowledge: but fools despise wisdom and instruction.  8 My son, hear the instruction of thy father, and forsake not the law of thy mother:  9 For they shall be an ornament of grace unto thy head, and chains about thy neck.</a:t>
            </a:r>
          </a:p>
        </p:txBody>
      </p:sp>
    </p:spTree>
    <p:extLst>
      <p:ext uri="{BB962C8B-B14F-4D97-AF65-F5344CB8AC3E}">
        <p14:creationId xmlns:p14="http://schemas.microsoft.com/office/powerpoint/2010/main" val="105647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686962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The Fear of the Lord is the Beginning of Knowledge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Proverbs 1:7-9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209549"/>
            <a:ext cx="11725275" cy="64103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000" b="1">
                <a:latin typeface="Georgia"/>
              </a:rPr>
              <a:t>Proverbs 1:7  The fear of the LORD is the beginning of knowledge: but fools despise wisdom and instruction.</a:t>
            </a:r>
          </a:p>
          <a:p>
            <a:pPr algn="just"/>
            <a:endParaRPr lang="en-US" sz="6000" b="1" u="sng">
              <a:latin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114300"/>
            <a:ext cx="11950700" cy="64865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7200" b="1">
                <a:latin typeface="Georgia"/>
              </a:rPr>
              <a:t>Proverbs 1:8  My son, hear the instruction of thy father, and forsake not the law of thy mother: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199" y="212435"/>
            <a:ext cx="11720945" cy="6373091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000" b="1">
                <a:latin typeface="Georgia"/>
              </a:rPr>
              <a:t>Proverbs 1:9  For they shall be an ornament of grace unto thy head, and chains about thy neck.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171450"/>
            <a:ext cx="11725275" cy="6419850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600" b="1">
                <a:latin typeface="Georgia"/>
              </a:rPr>
              <a:t>Ephesians 4:32  And be ye kind one to another, tenderhearted, forgiving one another, even as God for Christ's sake hath forgiven you.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147784"/>
            <a:ext cx="11757891" cy="6456218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800" b="1">
                <a:latin typeface="Georgia"/>
              </a:rPr>
              <a:t>Deuteronomy 23:17-18  There shall be no whore of the daughters of Israel, nor a sodomite of the sons of Israel.  18 Thou shalt not bring the hire of a whore, or the price of a dog, into the house of the LORD thy God for any vow: for even both these are abomination unto the LORD thy God.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184727"/>
            <a:ext cx="11730182" cy="6446982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8000" b="1">
                <a:latin typeface="Georgia"/>
              </a:rPr>
              <a:t>Leviticus 18:22  Thou shalt not lie with mankind, as with womankind: it is abomination.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357</Words>
  <Application>Microsoft Office PowerPoint</Application>
  <PresentationFormat>Custom</PresentationFormat>
  <Paragraphs>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19</cp:revision>
  <dcterms:created xsi:type="dcterms:W3CDTF">2013-01-27T09:14:16Z</dcterms:created>
  <dcterms:modified xsi:type="dcterms:W3CDTF">2026-03-02T21:25:41Z</dcterms:modified>
  <cp:category/>
</cp:coreProperties>
</file>