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41" r:id="rId4"/>
    <p:sldId id="257" r:id="rId5"/>
    <p:sldId id="261" r:id="rId6"/>
    <p:sldId id="2966" r:id="rId7"/>
    <p:sldId id="2967" r:id="rId8"/>
    <p:sldId id="260" r:id="rId9"/>
    <p:sldId id="2968" r:id="rId10"/>
    <p:sldId id="2969" r:id="rId11"/>
    <p:sldId id="2972" r:id="rId12"/>
    <p:sldId id="2973" r:id="rId13"/>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3/30/2026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055557"/>
            <a:ext cx="11357373" cy="3611818"/>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Haggai 1:12-15</a:t>
            </a:r>
            <a:endParaRPr kumimoji="0" lang="en-US" sz="72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54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5FCBA-59B8-6549-71CA-3E19EF7BB76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31DE987-4C31-4E5B-CCCC-A521B205E7B1}"/>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500" b="1" i="0" u="none" strike="noStrike" kern="1200" cap="none" spc="0" normalizeH="0" baseline="0" noProof="0">
                <a:ln>
                  <a:noFill/>
                </a:ln>
                <a:solidFill>
                  <a:srgbClr val="000000"/>
                </a:solidFill>
                <a:effectLst/>
                <a:uLnTx/>
                <a:uFillTx/>
                <a:latin typeface="Georgia"/>
                <a:ea typeface="+mn-ea"/>
                <a:cs typeface="+mn-cs"/>
              </a:rPr>
              <a:t>Haggai 1:14  And the LORD stirred up the spirit of Zerubbabel the son of Shealtiel, governor of Judah, and the spirit of Joshua the son of Josedech, the high priest, and the spirit of all the remnant of the people; and they came and did work in the house of the LORD of hosts, their God,</a:t>
            </a:r>
          </a:p>
        </p:txBody>
      </p:sp>
    </p:spTree>
    <p:extLst>
      <p:ext uri="{BB962C8B-B14F-4D97-AF65-F5344CB8AC3E}">
        <p14:creationId xmlns:p14="http://schemas.microsoft.com/office/powerpoint/2010/main" val="2343547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94AA29-C497-16BC-4B18-7B7A36F2D81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418968D-EFBA-414B-FD86-E95BBFCF3062}"/>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7200" b="1" i="0" u="none" strike="noStrike" kern="1200" cap="none" spc="0" normalizeH="0" baseline="0" noProof="0">
                <a:ln>
                  <a:noFill/>
                </a:ln>
                <a:solidFill>
                  <a:srgbClr val="000000"/>
                </a:solidFill>
                <a:effectLst/>
                <a:uLnTx/>
                <a:uFillTx/>
                <a:latin typeface="Georgia"/>
                <a:ea typeface="+mn-ea"/>
                <a:cs typeface="+mn-cs"/>
              </a:rPr>
              <a:t>Haggai 1:15  In the four and twentieth day of the sixth month, in the second year of Darius the king.</a:t>
            </a:r>
          </a:p>
        </p:txBody>
      </p:sp>
    </p:spTree>
    <p:extLst>
      <p:ext uri="{BB962C8B-B14F-4D97-AF65-F5344CB8AC3E}">
        <p14:creationId xmlns:p14="http://schemas.microsoft.com/office/powerpoint/2010/main" val="4238125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C2618-1205-30CB-3509-ABB791DCEA3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00FB4F9-BB95-0B2E-7245-92B61184403A}"/>
              </a:ext>
            </a:extLst>
          </p:cNvPr>
          <p:cNvSpPr txBox="1"/>
          <p:nvPr/>
        </p:nvSpPr>
        <p:spPr>
          <a:xfrm>
            <a:off x="457200" y="457200"/>
            <a:ext cx="11274552" cy="258532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1.	Obedience matters.</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2.	God responds to obedience.</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3.	God can stir your spirit.</a:t>
            </a:r>
          </a:p>
        </p:txBody>
      </p:sp>
    </p:spTree>
    <p:extLst>
      <p:ext uri="{BB962C8B-B14F-4D97-AF65-F5344CB8AC3E}">
        <p14:creationId xmlns:p14="http://schemas.microsoft.com/office/powerpoint/2010/main" val="1290457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80115"/>
            <a:ext cx="11696700" cy="6124754"/>
          </a:xfrm>
          <a:prstGeom prst="rect">
            <a:avLst/>
          </a:prstGeom>
          <a:noFill/>
        </p:spPr>
        <p:txBody>
          <a:bodyPr wrap="square">
            <a:spAutoFit/>
          </a:bodyPr>
          <a:lstStyle/>
          <a:p>
            <a:pPr algn="just">
              <a:defRPr sz="4800" b="1">
                <a:solidFill>
                  <a:srgbClr val="000000"/>
                </a:solidFill>
                <a:latin typeface="Georgia"/>
              </a:defRPr>
            </a:pPr>
            <a:r>
              <a:rPr lang="en-US" sz="2800"/>
              <a:t>Haggai 1:12-15</a:t>
            </a:r>
          </a:p>
          <a:p>
            <a:pPr algn="just">
              <a:defRPr sz="4800" b="1">
                <a:solidFill>
                  <a:srgbClr val="000000"/>
                </a:solidFill>
                <a:latin typeface="Georgia"/>
              </a:defRPr>
            </a:pPr>
            <a:r>
              <a:rPr lang="en-US" sz="2800"/>
              <a:t>Then Zerubbabel the son of Shealtiel, and Joshua the son of Josedech, the high priest, with all the remnant of the people, obeyed the voice of the LORD their God, and the words of Haggai the prophet, as the LORD their God had sent him, and the people did fear before the LORD.  13 Then spake Haggai the LORD'S messenger in the LORD'S message unto the people, saying, I am with you, saith the LORD.  14 And the LORD stirred up the spirit of Zerubbabel the son of Shealtiel, governor of Judah, and the spirit of Joshua the son of Josedech, the high priest, and the spirit of all the remnant of the people; and they came and did work in the house of the LORD of hosts, their God,  15 In the four and twentieth day of the sixth month, in the second year of Darius the king.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75749"/>
            <a:ext cx="11357373" cy="3201101"/>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They Obeyed the Voice of the Lord</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Haggai 1:12-15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632311"/>
          </a:xfrm>
          <a:prstGeom prst="rect">
            <a:avLst/>
          </a:prstGeom>
          <a:noFill/>
        </p:spPr>
        <p:txBody>
          <a:bodyPr wrap="square">
            <a:spAutoFit/>
          </a:bodyPr>
          <a:lstStyle/>
          <a:p>
            <a:pPr algn="just">
              <a:defRPr sz="4800" b="1">
                <a:solidFill>
                  <a:srgbClr val="000000"/>
                </a:solidFill>
                <a:latin typeface="Georgia"/>
              </a:defRPr>
            </a:pPr>
            <a:r>
              <a:rPr lang="en-US" sz="7200" b="1"/>
              <a:t>Haggai 1:4  Is it time for you, O ye, to dwell in your cieled houses, and this house lie waste?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016758"/>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8000" b="1" i="0" u="none" strike="noStrike" kern="1200" cap="none" spc="0" normalizeH="0" baseline="0" noProof="0">
                <a:ln>
                  <a:noFill/>
                </a:ln>
                <a:solidFill>
                  <a:srgbClr val="000000"/>
                </a:solidFill>
                <a:effectLst/>
                <a:uLnTx/>
                <a:uFillTx/>
                <a:latin typeface="Georgia"/>
                <a:ea typeface="+mn-ea"/>
                <a:cs typeface="+mn-cs"/>
              </a:rPr>
              <a:t>Haggai 1:5  Now therefore thus saith the LORD of hosts; Consider your ways.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04354"/>
            <a:ext cx="11274552" cy="6463308"/>
          </a:xfrm>
          <a:prstGeom prst="rect">
            <a:avLst/>
          </a:prstGeom>
          <a:noFill/>
        </p:spPr>
        <p:txBody>
          <a:bodyPr wrap="square">
            <a:spAutoFit/>
          </a:bodyPr>
          <a:lstStyle/>
          <a:p>
            <a:pPr algn="just">
              <a:defRPr sz="4800" b="1">
                <a:solidFill>
                  <a:srgbClr val="000000"/>
                </a:solidFill>
                <a:latin typeface="Georgia"/>
              </a:defRPr>
            </a:pPr>
            <a:r>
              <a:rPr lang="en-US" sz="4600" b="1"/>
              <a:t>Haggai 1:12  Then Zerubbabel the son of Shealtiel, and Joshua the son of Josedech, the high priest, with all the remnant of the people, obeyed the voice of the LORD their God, and the words of Haggai the prophet, as the LORD their God had sent him, and the people did fear before the LORD.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4154984"/>
          </a:xfrm>
          <a:prstGeom prst="rect">
            <a:avLst/>
          </a:prstGeom>
          <a:noFill/>
        </p:spPr>
        <p:txBody>
          <a:bodyPr wrap="square">
            <a:spAutoFit/>
          </a:bodyPr>
          <a:lstStyle/>
          <a:p>
            <a:pPr algn="just">
              <a:defRPr sz="4800" b="1">
                <a:solidFill>
                  <a:srgbClr val="000000"/>
                </a:solidFill>
                <a:latin typeface="Georgia"/>
              </a:defRPr>
            </a:pPr>
            <a:r>
              <a:rPr lang="en-US" sz="6600"/>
              <a:t>Luke 11:28  But he said, Yea rather, blessed are they that hear the word of God, and keep it.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09310"/>
          </a:xfrm>
          <a:prstGeom prst="rect">
            <a:avLst/>
          </a:prstGeom>
          <a:noFill/>
        </p:spPr>
        <p:txBody>
          <a:bodyPr wrap="square">
            <a:spAutoFit/>
          </a:bodyPr>
          <a:lstStyle/>
          <a:p>
            <a:pPr algn="just">
              <a:defRPr sz="4800" b="1">
                <a:solidFill>
                  <a:srgbClr val="000000"/>
                </a:solidFill>
                <a:latin typeface="Georgia"/>
              </a:defRPr>
            </a:pPr>
            <a:r>
              <a:rPr lang="en-US" sz="5400"/>
              <a:t>James 1:25  But whoso looketh into the perfect law of liberty, and continueth therein, he being not a forgetful hearer, but a doer of the work, this man shall be blessed in his deed.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BFFDE-9A97-815D-928C-3C2F3E24BC9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04A159-15A9-CCC6-08FA-ADC4A996F51E}"/>
              </a:ext>
            </a:extLst>
          </p:cNvPr>
          <p:cNvSpPr txBox="1"/>
          <p:nvPr/>
        </p:nvSpPr>
        <p:spPr>
          <a:xfrm>
            <a:off x="457200" y="355604"/>
            <a:ext cx="11274552"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Haggai 1:13  Then spake Haggai the LORD'S messenger in the LORD'S message unto the people, saying, I am with you, saith the LORD.</a:t>
            </a:r>
          </a:p>
        </p:txBody>
      </p:sp>
    </p:spTree>
    <p:extLst>
      <p:ext uri="{BB962C8B-B14F-4D97-AF65-F5344CB8AC3E}">
        <p14:creationId xmlns:p14="http://schemas.microsoft.com/office/powerpoint/2010/main" val="26562302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5735</TotalTime>
  <Words>523</Words>
  <Application>Microsoft Office PowerPoint</Application>
  <PresentationFormat>Custom</PresentationFormat>
  <Paragraphs>20</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21</cp:revision>
  <dcterms:created xsi:type="dcterms:W3CDTF">2013-01-27T09:14:16Z</dcterms:created>
  <dcterms:modified xsi:type="dcterms:W3CDTF">2026-03-30T17:44:47Z</dcterms:modified>
  <cp:category/>
</cp:coreProperties>
</file>