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74" r:id="rId4"/>
    <p:sldId id="2941" r:id="rId5"/>
    <p:sldId id="257" r:id="rId6"/>
    <p:sldId id="261" r:id="rId7"/>
    <p:sldId id="2966" r:id="rId8"/>
    <p:sldId id="2967" r:id="rId9"/>
    <p:sldId id="260" r:id="rId10"/>
    <p:sldId id="2968" r:id="rId11"/>
    <p:sldId id="2969" r:id="rId12"/>
    <p:sldId id="2972" r:id="rId13"/>
    <p:sldId id="2973"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055557"/>
            <a:ext cx="11357373" cy="3611818"/>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Habakkuk 1:12-17</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Habakkuk 1:15  They take up all of them with the angle, they catch them in their net, and gather them in their drag: therefore they rejoice and are glad.</a:t>
            </a:r>
          </a:p>
        </p:txBody>
      </p:sp>
    </p:spTree>
    <p:extLst>
      <p:ext uri="{BB962C8B-B14F-4D97-AF65-F5344CB8AC3E}">
        <p14:creationId xmlns:p14="http://schemas.microsoft.com/office/powerpoint/2010/main" val="265623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Habakkuk 1:16  Therefore they sacrifice unto their net, and burn incense unto their drag; because by them their portion is fat, and their meat plenteous.</a:t>
            </a:r>
          </a:p>
        </p:txBody>
      </p:sp>
    </p:spTree>
    <p:extLst>
      <p:ext uri="{BB962C8B-B14F-4D97-AF65-F5344CB8AC3E}">
        <p14:creationId xmlns:p14="http://schemas.microsoft.com/office/powerpoint/2010/main" val="2343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4AA29-C497-16BC-4B18-7B7A36F2D81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18968D-EFBA-414B-FD86-E95BBFCF3062}"/>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Habakkuk 1:17  Shall they therefore empty their net, and not spare continually to slay the nations?</a:t>
            </a:r>
          </a:p>
        </p:txBody>
      </p:sp>
    </p:spTree>
    <p:extLst>
      <p:ext uri="{BB962C8B-B14F-4D97-AF65-F5344CB8AC3E}">
        <p14:creationId xmlns:p14="http://schemas.microsoft.com/office/powerpoint/2010/main" val="4238125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C2618-1205-30CB-3509-ABB791DCEA3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00FB4F9-BB95-0B2E-7245-92B61184403A}"/>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1.	God can use even wicked people to accomplish His purposes.</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endParaRPr kumimoji="0" lang="en-US" sz="4800" b="1" i="0" u="none" strike="noStrike" kern="1200" cap="none" spc="0" normalizeH="0" baseline="0" noProof="0">
              <a:ln>
                <a:noFill/>
              </a:ln>
              <a:solidFill>
                <a:srgbClr val="000000"/>
              </a:solidFill>
              <a:effectLst/>
              <a:uLnTx/>
              <a:uFillTx/>
              <a:latin typeface="Georgia"/>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2.	God is holy, even when we do not understand what He is doing.</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endParaRPr kumimoji="0" lang="en-US" sz="4800" b="1" i="0" u="none" strike="noStrike" kern="1200" cap="none" spc="0" normalizeH="0" baseline="0" noProof="0">
              <a:ln>
                <a:noFill/>
              </a:ln>
              <a:solidFill>
                <a:srgbClr val="000000"/>
              </a:solidFill>
              <a:effectLst/>
              <a:uLnTx/>
              <a:uFillTx/>
              <a:latin typeface="Georgia"/>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3.	Pride leads people to trust in their own power instead of God.</a:t>
            </a:r>
          </a:p>
        </p:txBody>
      </p:sp>
    </p:spTree>
    <p:extLst>
      <p:ext uri="{BB962C8B-B14F-4D97-AF65-F5344CB8AC3E}">
        <p14:creationId xmlns:p14="http://schemas.microsoft.com/office/powerpoint/2010/main" val="1290457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524863"/>
          </a:xfrm>
          <a:prstGeom prst="rect">
            <a:avLst/>
          </a:prstGeom>
          <a:noFill/>
        </p:spPr>
        <p:txBody>
          <a:bodyPr wrap="square">
            <a:spAutoFit/>
          </a:bodyPr>
          <a:lstStyle/>
          <a:p>
            <a:pPr algn="just">
              <a:defRPr sz="4800" b="1">
                <a:solidFill>
                  <a:srgbClr val="000000"/>
                </a:solidFill>
                <a:latin typeface="Georgia"/>
              </a:defRPr>
            </a:pPr>
            <a:r>
              <a:rPr lang="en-US" sz="3800"/>
              <a:t>Habakkuk 1:12-17  Art thou not from everlasting, O LORD my God, mine Holy One? we shall not die. O LORD, thou hast ordained them for judgment; and, O mighty God, thou hast established them for correction.  13 Thou art of purer eyes than to behold evil, and canst not look on iniquity: wherefore lookest thou upon them that deal treacherously, and holdest thy tongue when the wicked devoureth the man that is more righteous than he?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8DF75-63E7-1046-0C15-3510800D3F2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957F40B-6708-B0AA-37B8-EDDAB305120D}"/>
              </a:ext>
            </a:extLst>
          </p:cNvPr>
          <p:cNvSpPr txBox="1"/>
          <p:nvPr/>
        </p:nvSpPr>
        <p:spPr>
          <a:xfrm>
            <a:off x="238125" y="180115"/>
            <a:ext cx="11696700" cy="6355586"/>
          </a:xfrm>
          <a:prstGeom prst="rect">
            <a:avLst/>
          </a:prstGeom>
          <a:noFill/>
        </p:spPr>
        <p:txBody>
          <a:bodyPr wrap="square">
            <a:spAutoFit/>
          </a:bodyPr>
          <a:lstStyle/>
          <a:p>
            <a:pPr algn="just">
              <a:defRPr sz="4800" b="1">
                <a:solidFill>
                  <a:srgbClr val="000000"/>
                </a:solidFill>
                <a:latin typeface="Georgia"/>
              </a:defRPr>
            </a:pPr>
            <a:r>
              <a:rPr lang="en-US" sz="3700"/>
              <a:t>Habakkuk 1:14-17  And makest men as the fishes of the sea, as the creeping things, that have no ruler over them?  15 They take up all of them with the angle, they catch them in their net, and gather them in their drag: therefore they rejoice and are glad.  16 Therefore they sacrifice unto their net, and burn incense unto their drag; because by them their portion is fat, and their meat plenteous.  17 Shall they therefore empty their net, and not spare continually to slay the nations?</a:t>
            </a:r>
          </a:p>
        </p:txBody>
      </p:sp>
    </p:spTree>
    <p:extLst>
      <p:ext uri="{BB962C8B-B14F-4D97-AF65-F5344CB8AC3E}">
        <p14:creationId xmlns:p14="http://schemas.microsoft.com/office/powerpoint/2010/main" val="1220555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75749"/>
            <a:ext cx="11357373" cy="3201101"/>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Are You Not From Everlasting?</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Habakkuk 1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724644"/>
          </a:xfrm>
          <a:prstGeom prst="rect">
            <a:avLst/>
          </a:prstGeom>
          <a:noFill/>
        </p:spPr>
        <p:txBody>
          <a:bodyPr wrap="square">
            <a:spAutoFit/>
          </a:bodyPr>
          <a:lstStyle/>
          <a:p>
            <a:pPr algn="just">
              <a:defRPr sz="4800" b="1">
                <a:solidFill>
                  <a:srgbClr val="000000"/>
                </a:solidFill>
                <a:latin typeface="Georgia"/>
              </a:defRPr>
            </a:pPr>
            <a:r>
              <a:rPr lang="en-US" sz="6100" b="1"/>
              <a:t>Habakkuk 1:2  O LORD, how long shall I cry, and thou wilt not hear! even cry out unto thee of violence, and thou wilt not save!</a:t>
            </a:r>
          </a:p>
          <a:p>
            <a:pPr algn="just">
              <a:defRPr sz="4800" b="1">
                <a:solidFill>
                  <a:srgbClr val="000000"/>
                </a:solidFill>
                <a:latin typeface="Georgia"/>
              </a:defRPr>
            </a:pPr>
            <a:endParaRPr lang="en-US" sz="61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47842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000" b="1" i="0" u="none" strike="noStrike" kern="1200" cap="none" spc="0" normalizeH="0" baseline="0" noProof="0">
                <a:ln>
                  <a:noFill/>
                </a:ln>
                <a:solidFill>
                  <a:srgbClr val="000000"/>
                </a:solidFill>
                <a:effectLst/>
                <a:uLnTx/>
                <a:uFillTx/>
                <a:latin typeface="Georgia"/>
                <a:ea typeface="+mn-ea"/>
                <a:cs typeface="+mn-cs"/>
              </a:rPr>
              <a:t>Habakkuk 1:12  Art thou not from everlasting, O LORD my God, mine Holy One? we shall not die. O LORD, thou hast ordained them for judgment; and, O mighty God, thou hast established them for correction.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6186309"/>
          </a:xfrm>
          <a:prstGeom prst="rect">
            <a:avLst/>
          </a:prstGeom>
          <a:noFill/>
        </p:spPr>
        <p:txBody>
          <a:bodyPr wrap="square">
            <a:spAutoFit/>
          </a:bodyPr>
          <a:lstStyle/>
          <a:p>
            <a:pPr algn="just">
              <a:defRPr sz="4800" b="1">
                <a:solidFill>
                  <a:srgbClr val="000000"/>
                </a:solidFill>
                <a:latin typeface="Georgia"/>
              </a:defRPr>
            </a:pPr>
            <a:r>
              <a:rPr lang="en-US" sz="6600" b="1"/>
              <a:t>1 Corinthians 5:5  To deliver such an one unto Satan for the destruction of the flesh, that the spirit may be saved in the day of the Lord Jesus.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6001643"/>
          </a:xfrm>
          <a:prstGeom prst="rect">
            <a:avLst/>
          </a:prstGeom>
          <a:noFill/>
        </p:spPr>
        <p:txBody>
          <a:bodyPr wrap="square">
            <a:spAutoFit/>
          </a:bodyPr>
          <a:lstStyle/>
          <a:p>
            <a:pPr algn="just">
              <a:defRPr sz="4800" b="1">
                <a:solidFill>
                  <a:srgbClr val="000000"/>
                </a:solidFill>
                <a:latin typeface="Georgia"/>
              </a:defRPr>
            </a:pPr>
            <a:r>
              <a:rPr lang="en-US" sz="4800"/>
              <a:t>Habakkuk 1:13  Thou art of purer eyes than to behold evil, and canst not look on iniquity: wherefore lookest thou upon them that deal treacherously, and holdest thy tongue when the wicked devoureth the man that is more righteous than he?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170646"/>
          </a:xfrm>
          <a:prstGeom prst="rect">
            <a:avLst/>
          </a:prstGeom>
          <a:noFill/>
        </p:spPr>
        <p:txBody>
          <a:bodyPr wrap="square">
            <a:spAutoFit/>
          </a:bodyPr>
          <a:lstStyle/>
          <a:p>
            <a:pPr algn="just">
              <a:defRPr sz="4800" b="1">
                <a:solidFill>
                  <a:srgbClr val="000000"/>
                </a:solidFill>
                <a:latin typeface="Georgia"/>
              </a:defRPr>
            </a:pPr>
            <a:r>
              <a:rPr lang="en-US" sz="6600"/>
              <a:t>Habakkuk 1:14  And makest men as the fishes of the sea, as the creeping things, that have no ruler over them?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5704</TotalTime>
  <Words>545</Words>
  <Application>Microsoft Office PowerPoint</Application>
  <PresentationFormat>Custom</PresentationFormat>
  <Paragraphs>22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20</cp:revision>
  <dcterms:created xsi:type="dcterms:W3CDTF">2013-01-27T09:14:16Z</dcterms:created>
  <dcterms:modified xsi:type="dcterms:W3CDTF">2026-03-30T15:46:19Z</dcterms:modified>
  <cp:category/>
</cp:coreProperties>
</file>