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84" r:id="rId4"/>
    <p:sldId id="2941" r:id="rId5"/>
    <p:sldId id="257" r:id="rId6"/>
    <p:sldId id="261" r:id="rId7"/>
    <p:sldId id="2966" r:id="rId8"/>
    <p:sldId id="2967" r:id="rId9"/>
    <p:sldId id="260" r:id="rId10"/>
    <p:sldId id="2968" r:id="rId11"/>
    <p:sldId id="2969" r:id="rId12"/>
    <p:sldId id="2977" r:id="rId13"/>
    <p:sldId id="2978" r:id="rId14"/>
    <p:sldId id="2979" r:id="rId15"/>
    <p:sldId id="2980" r:id="rId16"/>
    <p:sldId id="2981" r:id="rId17"/>
    <p:sldId id="2982" r:id="rId18"/>
    <p:sldId id="2983" r:id="rId19"/>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876"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Nahum 1:9-15</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355604"/>
            <a:ext cx="11274552" cy="594008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800" b="1" i="0" u="none" strike="noStrike" kern="1200" cap="none" spc="0" normalizeH="0" baseline="0" noProof="0">
                <a:ln>
                  <a:noFill/>
                </a:ln>
                <a:solidFill>
                  <a:srgbClr val="000000"/>
                </a:solidFill>
                <a:effectLst/>
                <a:uLnTx/>
                <a:uFillTx/>
                <a:latin typeface="Georgia"/>
                <a:ea typeface="+mn-ea"/>
                <a:cs typeface="+mn-cs"/>
              </a:rPr>
              <a:t>2 Kings 18:33–35  Hath any of the gods of the nations delivered at all his land out of the hand of the king of Assyria? Where are the gods of Hamath, and of Arpad? where are the gods of Sepharvaim, Hena, and Ivah? have they delivered Samaria out of mine hand? Who are they among all the gods of the countries, that have delivered their country out of mine hand, that the LORD should deliver Jerusalem out of mine hand?</a:t>
            </a:r>
          </a:p>
        </p:txBody>
      </p:sp>
    </p:spTree>
    <p:extLst>
      <p:ext uri="{BB962C8B-B14F-4D97-AF65-F5344CB8AC3E}">
        <p14:creationId xmlns:p14="http://schemas.microsoft.com/office/powerpoint/2010/main" val="2656230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Nahum 1:12  Thus saith the LORD; Though they be quiet, and likewise many, yet thus shall they be cut down, when he shall pass through. Though I have afflicted thee, I will afflict thee no more.</a:t>
            </a:r>
          </a:p>
        </p:txBody>
      </p:sp>
    </p:spTree>
    <p:extLst>
      <p:ext uri="{BB962C8B-B14F-4D97-AF65-F5344CB8AC3E}">
        <p14:creationId xmlns:p14="http://schemas.microsoft.com/office/powerpoint/2010/main" val="2343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3EA43D-5DC3-F800-1A58-828400D134D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5DA8E41-7786-6923-ED0E-A95E3DE9FB49}"/>
              </a:ext>
            </a:extLst>
          </p:cNvPr>
          <p:cNvSpPr txBox="1"/>
          <p:nvPr/>
        </p:nvSpPr>
        <p:spPr>
          <a:xfrm>
            <a:off x="457200" y="304800"/>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8000" b="1" i="0" u="none" strike="noStrike" kern="1200" cap="none" spc="0" normalizeH="0" baseline="0" noProof="0">
                <a:ln>
                  <a:noFill/>
                </a:ln>
                <a:solidFill>
                  <a:srgbClr val="000000"/>
                </a:solidFill>
                <a:effectLst/>
                <a:uLnTx/>
                <a:uFillTx/>
                <a:latin typeface="Georgia"/>
                <a:ea typeface="+mn-ea"/>
                <a:cs typeface="+mn-cs"/>
              </a:rPr>
              <a:t>Nahum 1:13  For now will I break his yoke from off thee, and will burst thy bonds in sunder.</a:t>
            </a:r>
          </a:p>
        </p:txBody>
      </p:sp>
    </p:spTree>
    <p:extLst>
      <p:ext uri="{BB962C8B-B14F-4D97-AF65-F5344CB8AC3E}">
        <p14:creationId xmlns:p14="http://schemas.microsoft.com/office/powerpoint/2010/main" val="2813966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75476-C80C-927C-A360-AD37FBD6E4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D86926C-30F6-01D1-CC04-968CC5DBFDF9}"/>
              </a:ext>
            </a:extLst>
          </p:cNvPr>
          <p:cNvSpPr txBox="1"/>
          <p:nvPr/>
        </p:nvSpPr>
        <p:spPr>
          <a:xfrm>
            <a:off x="457200" y="457200"/>
            <a:ext cx="11274552" cy="537070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900" b="1" i="0" u="none" strike="noStrike" kern="1200" cap="none" spc="0" normalizeH="0" baseline="0" noProof="0">
                <a:ln>
                  <a:noFill/>
                </a:ln>
                <a:solidFill>
                  <a:srgbClr val="000000"/>
                </a:solidFill>
                <a:effectLst/>
                <a:uLnTx/>
                <a:uFillTx/>
                <a:latin typeface="Georgia"/>
                <a:ea typeface="+mn-ea"/>
                <a:cs typeface="+mn-cs"/>
              </a:rPr>
              <a:t>Nahum 1:14  And the LORD hath given a commandment concerning thee, that no more of thy name be sown: out of the house of thy gods will I cut off the graven image and the molten image: I will make thy grave; for thou art vile.</a:t>
            </a:r>
          </a:p>
        </p:txBody>
      </p:sp>
    </p:spTree>
    <p:extLst>
      <p:ext uri="{BB962C8B-B14F-4D97-AF65-F5344CB8AC3E}">
        <p14:creationId xmlns:p14="http://schemas.microsoft.com/office/powerpoint/2010/main" val="2373514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AB480-0526-7136-B072-5CA7FCFF42B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52DCC1C-FE92-ED71-AB5C-9E142D9E921D}"/>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Nahum 1:15  Behold upon the mountains the feet of him that bringeth good tidings, that publisheth peace! O Judah, keep thy solemn feasts, perform thy vows: for the wicked shall no more pass through thee; he is utterly cut off.</a:t>
            </a:r>
          </a:p>
        </p:txBody>
      </p:sp>
    </p:spTree>
    <p:extLst>
      <p:ext uri="{BB962C8B-B14F-4D97-AF65-F5344CB8AC3E}">
        <p14:creationId xmlns:p14="http://schemas.microsoft.com/office/powerpoint/2010/main" val="3912479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58BCC-3777-1C60-1379-2A778064F59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322A1EB-6DE2-9213-7E7F-D5CFB211540D}"/>
              </a:ext>
            </a:extLst>
          </p:cNvPr>
          <p:cNvSpPr txBox="1"/>
          <p:nvPr/>
        </p:nvSpPr>
        <p:spPr>
          <a:xfrm>
            <a:off x="247650" y="238125"/>
            <a:ext cx="11677650" cy="6093976"/>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900" b="1" i="0" u="none" strike="noStrike" kern="1200" cap="none" spc="0" normalizeH="0" baseline="0" noProof="0">
                <a:ln>
                  <a:noFill/>
                </a:ln>
                <a:solidFill>
                  <a:srgbClr val="000000"/>
                </a:solidFill>
                <a:effectLst/>
                <a:uLnTx/>
                <a:uFillTx/>
                <a:latin typeface="Georgia"/>
                <a:ea typeface="+mn-ea"/>
                <a:cs typeface="+mn-cs"/>
              </a:rPr>
              <a:t>1. God finishes what He starts. When He judges, it is complete.</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900" b="1" i="0" u="none" strike="noStrike" kern="1200" cap="none" spc="0" normalizeH="0" baseline="0" noProof="0">
                <a:ln>
                  <a:noFill/>
                </a:ln>
                <a:solidFill>
                  <a:srgbClr val="000000"/>
                </a:solidFill>
                <a:effectLst/>
                <a:uLnTx/>
                <a:uFillTx/>
                <a:latin typeface="Georgia"/>
                <a:ea typeface="+mn-ea"/>
                <a:cs typeface="+mn-cs"/>
              </a:rPr>
              <a:t>2. Strength and numbers do not matter against God. No one is too powerful.</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900" b="1" i="0" u="none" strike="noStrike" kern="1200" cap="none" spc="0" normalizeH="0" baseline="0" noProof="0">
                <a:ln>
                  <a:noFill/>
                </a:ln>
                <a:solidFill>
                  <a:srgbClr val="000000"/>
                </a:solidFill>
                <a:effectLst/>
                <a:uLnTx/>
                <a:uFillTx/>
                <a:latin typeface="Georgia"/>
                <a:ea typeface="+mn-ea"/>
                <a:cs typeface="+mn-cs"/>
              </a:rPr>
              <a:t>3. God sees leadership and influence. He knows who is leading sin.</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900" b="1" i="0" u="none" strike="noStrike" kern="1200" cap="none" spc="0" normalizeH="0" baseline="0" noProof="0">
                <a:ln>
                  <a:noFill/>
                </a:ln>
                <a:solidFill>
                  <a:srgbClr val="000000"/>
                </a:solidFill>
                <a:effectLst/>
                <a:uLnTx/>
                <a:uFillTx/>
                <a:latin typeface="Georgia"/>
                <a:ea typeface="+mn-ea"/>
                <a:cs typeface="+mn-cs"/>
              </a:rPr>
              <a:t>4. God can remove burdens and oppression. He can break what is holding you down.</a:t>
            </a:r>
          </a:p>
          <a:p>
            <a:pPr marL="0" marR="0" lvl="0" indent="0"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900" b="1" i="0" u="none" strike="noStrike" kern="1200" cap="none" spc="0" normalizeH="0" baseline="0" noProof="0">
                <a:ln>
                  <a:noFill/>
                </a:ln>
                <a:solidFill>
                  <a:srgbClr val="000000"/>
                </a:solidFill>
                <a:effectLst/>
                <a:uLnTx/>
                <a:uFillTx/>
                <a:latin typeface="Georgia"/>
                <a:ea typeface="+mn-ea"/>
                <a:cs typeface="+mn-cs"/>
              </a:rPr>
              <a:t>5. False security will always fail. Only God does not fail.</a:t>
            </a:r>
          </a:p>
        </p:txBody>
      </p:sp>
    </p:spTree>
    <p:extLst>
      <p:ext uri="{BB962C8B-B14F-4D97-AF65-F5344CB8AC3E}">
        <p14:creationId xmlns:p14="http://schemas.microsoft.com/office/powerpoint/2010/main" val="957947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85C33-E87D-97CA-51B0-DEC98DDB10A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47C182B-3754-E7D1-6981-90C416ABB179}"/>
              </a:ext>
            </a:extLst>
          </p:cNvPr>
          <p:cNvSpPr txBox="1"/>
          <p:nvPr/>
        </p:nvSpPr>
        <p:spPr>
          <a:xfrm>
            <a:off x="457200" y="457200"/>
            <a:ext cx="11274552" cy="470898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Micah 1:15  Yet will I bring an heir unto thee, O inhabitant of Mareshah: he shall come unto Adullam the glory of Israel.</a:t>
            </a:r>
          </a:p>
        </p:txBody>
      </p:sp>
    </p:spTree>
    <p:extLst>
      <p:ext uri="{BB962C8B-B14F-4D97-AF65-F5344CB8AC3E}">
        <p14:creationId xmlns:p14="http://schemas.microsoft.com/office/powerpoint/2010/main" val="1085785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3A4AF-D94C-FB87-E9F7-E06E60DBA92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7C366D7-CDC5-146B-5377-1E5727F66994}"/>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Micah 1:16  Make thee bald, and poll thee for thy delicate children; enlarge thy baldness as the eagle; for they are gone into captivity from thee.</a:t>
            </a:r>
          </a:p>
        </p:txBody>
      </p:sp>
    </p:spTree>
    <p:extLst>
      <p:ext uri="{BB962C8B-B14F-4D97-AF65-F5344CB8AC3E}">
        <p14:creationId xmlns:p14="http://schemas.microsoft.com/office/powerpoint/2010/main" val="1637249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62B80-1077-45B5-D29D-47EEB86FBD1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622FCF-4FA3-103B-EB30-4E3E79AC761A}"/>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1.	Sin will catch up with you. You can ignore it for a while, but eventually it comes back and brings consequences.</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endParaRPr kumimoji="0" lang="en-US" sz="3200" b="1" i="0" u="none" strike="noStrike" kern="1200" cap="none" spc="0" normalizeH="0" baseline="0" noProof="0">
              <a:ln>
                <a:noFill/>
              </a:ln>
              <a:solidFill>
                <a:srgbClr val="000000"/>
              </a:solidFill>
              <a:effectLst/>
              <a:uLnTx/>
              <a:uFillTx/>
              <a:latin typeface="Georgia"/>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2.	God is the one who judges. This did not happen by accident. God brought this judgment because of sin.</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endParaRPr kumimoji="0" lang="en-US" sz="3200" b="1" i="0" u="none" strike="noStrike" kern="1200" cap="none" spc="0" normalizeH="0" baseline="0" noProof="0">
              <a:ln>
                <a:noFill/>
              </a:ln>
              <a:solidFill>
                <a:srgbClr val="000000"/>
              </a:solidFill>
              <a:effectLst/>
              <a:uLnTx/>
              <a:uFillTx/>
              <a:latin typeface="Georgia"/>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3.	People often trust the wrong things. They thought they were safe, but they were not.</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endParaRPr kumimoji="0" lang="en-US" sz="3200" b="1" i="0" u="none" strike="noStrike" kern="1200" cap="none" spc="0" normalizeH="0" baseline="0" noProof="0">
              <a:ln>
                <a:noFill/>
              </a:ln>
              <a:solidFill>
                <a:srgbClr val="000000"/>
              </a:solidFill>
              <a:effectLst/>
              <a:uLnTx/>
              <a:uFillTx/>
              <a:latin typeface="Georgia"/>
              <a:ea typeface="+mn-ea"/>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4.	Sin spreads if it is not stopped. It starts small and then moves into everything.</a:t>
            </a:r>
          </a:p>
        </p:txBody>
      </p:sp>
    </p:spTree>
    <p:extLst>
      <p:ext uri="{BB962C8B-B14F-4D97-AF65-F5344CB8AC3E}">
        <p14:creationId xmlns:p14="http://schemas.microsoft.com/office/powerpoint/2010/main" val="2487868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53978"/>
            <a:ext cx="11696700" cy="6740307"/>
          </a:xfrm>
          <a:prstGeom prst="rect">
            <a:avLst/>
          </a:prstGeom>
          <a:noFill/>
        </p:spPr>
        <p:txBody>
          <a:bodyPr wrap="square">
            <a:spAutoFit/>
          </a:bodyPr>
          <a:lstStyle/>
          <a:p>
            <a:pPr algn="just">
              <a:defRPr sz="4800" b="1">
                <a:solidFill>
                  <a:srgbClr val="000000"/>
                </a:solidFill>
                <a:latin typeface="Georgia"/>
              </a:defRPr>
            </a:pPr>
            <a:r>
              <a:rPr lang="en-US" sz="3600"/>
              <a:t>Nahum 1:9-15 What do ye imagine against the LORD? he will make an utter end: affliction shall not rise up the second time.  10 For while they be folden together as thorns, and while they are drunken as drunkards, they shall be devoured as stubble fully dry.  11 There is one come out of thee, that imagineth evil against the LORD, a wicked counseller.  12 Thus saith the LORD; Though they be quiet, and likewise many, yet thus shall they be cut down, when he shall pass through. Though I have afflicted thee, I will afflict thee no more.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C0B0B-D14C-163F-8C11-0AEB307BAAE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3314ACE-049E-73DB-54B7-7D0B6D53D5DA}"/>
              </a:ext>
            </a:extLst>
          </p:cNvPr>
          <p:cNvSpPr txBox="1"/>
          <p:nvPr/>
        </p:nvSpPr>
        <p:spPr>
          <a:xfrm>
            <a:off x="238125" y="149228"/>
            <a:ext cx="11696700" cy="6555641"/>
          </a:xfrm>
          <a:prstGeom prst="rect">
            <a:avLst/>
          </a:prstGeom>
          <a:noFill/>
        </p:spPr>
        <p:txBody>
          <a:bodyPr wrap="square">
            <a:spAutoFit/>
          </a:bodyPr>
          <a:lstStyle/>
          <a:p>
            <a:pPr algn="just">
              <a:defRPr sz="4800" b="1">
                <a:solidFill>
                  <a:srgbClr val="000000"/>
                </a:solidFill>
                <a:latin typeface="Georgia"/>
              </a:defRPr>
            </a:pPr>
            <a:r>
              <a:rPr lang="en-US" sz="3500"/>
              <a:t>Nahum 1:13-15  For now will I break his yoke from off thee, and will burst thy bonds in sunder.  14 And the LORD hath given a commandment concerning thee, that no more of thy name be sown: out of the house of thy gods will I cut off the graven image and the molten image: I will make thy grave; for thou art vile.  15 Behold upon the mountains the feet of him that bringeth good tidings, that publisheth peace! O Judah, keep thy solemn feasts, perform thy vows: for the wicked shall no more pass through thee; he is utterly cut off. </a:t>
            </a:r>
          </a:p>
        </p:txBody>
      </p:sp>
    </p:spTree>
    <p:extLst>
      <p:ext uri="{BB962C8B-B14F-4D97-AF65-F5344CB8AC3E}">
        <p14:creationId xmlns:p14="http://schemas.microsoft.com/office/powerpoint/2010/main" val="3658599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Affliction Will Not Rise Again: Nahum 1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524315"/>
          </a:xfrm>
          <a:prstGeom prst="rect">
            <a:avLst/>
          </a:prstGeom>
          <a:noFill/>
        </p:spPr>
        <p:txBody>
          <a:bodyPr wrap="square">
            <a:spAutoFit/>
          </a:bodyPr>
          <a:lstStyle/>
          <a:p>
            <a:pPr algn="just">
              <a:defRPr sz="4800" b="1">
                <a:solidFill>
                  <a:srgbClr val="000000"/>
                </a:solidFill>
                <a:latin typeface="Georgia"/>
              </a:defRPr>
            </a:pPr>
            <a:r>
              <a:rPr lang="en-US" sz="7200" b="1"/>
              <a:t>Nahum 1:1  The burden of Nineveh. The book of the vision of Nahum the Elkoshite.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Nahum 1:2  God is jealous, and the LORD revengeth; the LORD revengeth, and is furious; the LORD will take vengeance on his adversaries, and he reserveth wrath for his enemies.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6186309"/>
          </a:xfrm>
          <a:prstGeom prst="rect">
            <a:avLst/>
          </a:prstGeom>
          <a:noFill/>
        </p:spPr>
        <p:txBody>
          <a:bodyPr wrap="square">
            <a:spAutoFit/>
          </a:bodyPr>
          <a:lstStyle/>
          <a:p>
            <a:pPr algn="just">
              <a:defRPr sz="4800" b="1">
                <a:solidFill>
                  <a:srgbClr val="000000"/>
                </a:solidFill>
                <a:latin typeface="Georgia"/>
              </a:defRPr>
            </a:pPr>
            <a:r>
              <a:rPr lang="en-US" sz="6600" b="1"/>
              <a:t>Nahum 1:9  What do ye imagine against the LORD? he will make an utter end: affliction shall not rise up the second time.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816977"/>
          </a:xfrm>
          <a:prstGeom prst="rect">
            <a:avLst/>
          </a:prstGeom>
          <a:noFill/>
        </p:spPr>
        <p:txBody>
          <a:bodyPr wrap="square">
            <a:spAutoFit/>
          </a:bodyPr>
          <a:lstStyle/>
          <a:p>
            <a:pPr algn="just">
              <a:defRPr sz="4800" b="1">
                <a:solidFill>
                  <a:srgbClr val="000000"/>
                </a:solidFill>
                <a:latin typeface="Georgia"/>
              </a:defRPr>
            </a:pPr>
            <a:r>
              <a:rPr lang="en-US" sz="6200"/>
              <a:t>Nahum 1:10  For while they be folden together as thorns, and while they are drunken as drunkards, they shall be devoured as stubble fully dry.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7200"/>
              <a:t>Nahum 1:11  There is one come out of thee, that imagineth evil against the LORD, a wicked counseller.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5730</TotalTime>
  <Words>892</Words>
  <Application>Microsoft Office PowerPoint</Application>
  <PresentationFormat>Custom</PresentationFormat>
  <Paragraphs>32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22</cp:revision>
  <dcterms:created xsi:type="dcterms:W3CDTF">2013-01-27T09:14:16Z</dcterms:created>
  <dcterms:modified xsi:type="dcterms:W3CDTF">2026-03-23T17:25:16Z</dcterms:modified>
  <cp:category/>
</cp:coreProperties>
</file>