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940" r:id="rId2"/>
    <p:sldId id="2990" r:id="rId3"/>
    <p:sldId id="2989" r:id="rId4"/>
    <p:sldId id="257" r:id="rId5"/>
    <p:sldId id="258" r:id="rId6"/>
    <p:sldId id="259" r:id="rId7"/>
    <p:sldId id="260" r:id="rId8"/>
    <p:sldId id="261" r:id="rId9"/>
    <p:sldId id="262" r:id="rId10"/>
    <p:sldId id="2992" r:id="rId11"/>
    <p:sldId id="2998" r:id="rId12"/>
  </p:sldIdLst>
  <p:sldSz cx="12188825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0" d="100"/>
          <a:sy n="100" d="100"/>
        </p:scale>
        <p:origin x="876" y="16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2/23/2026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374371" y="2131757"/>
            <a:ext cx="11357373" cy="2979735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7200" b="1">
                <a:solidFill>
                  <a:prstClr val="black"/>
                </a:solidFill>
                <a:latin typeface="Georgia"/>
              </a:rPr>
              <a:t>Psalm 1:4-6</a:t>
            </a:r>
            <a:endParaRPr kumimoji="0" lang="en-US" sz="7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Reading by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Joshua Tapp</a:t>
            </a:r>
            <a:endParaRPr kumimoji="0" lang="en-US" sz="5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Georgia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21702563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362A30-074F-B4FE-B53E-2699637B86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8C9526F-E137-5D3A-324D-88DCC6EC6BA9}"/>
              </a:ext>
            </a:extLst>
          </p:cNvPr>
          <p:cNvSpPr txBox="1"/>
          <p:nvPr/>
        </p:nvSpPr>
        <p:spPr>
          <a:xfrm>
            <a:off x="221673" y="138546"/>
            <a:ext cx="11730182" cy="644698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Psalm 37:18  The LORD knoweth the days of the upright: and their inheritance shall be for ever.</a:t>
            </a:r>
          </a:p>
        </p:txBody>
      </p:sp>
    </p:spTree>
    <p:extLst>
      <p:ext uri="{BB962C8B-B14F-4D97-AF65-F5344CB8AC3E}">
        <p14:creationId xmlns:p14="http://schemas.microsoft.com/office/powerpoint/2010/main" val="28958978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911D2C-244E-4CB5-1E70-FAECEF7850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B8CF76-3A89-4445-87D6-2D427E2C3C98}"/>
              </a:ext>
            </a:extLst>
          </p:cNvPr>
          <p:cNvSpPr txBox="1"/>
          <p:nvPr/>
        </p:nvSpPr>
        <p:spPr>
          <a:xfrm>
            <a:off x="221673" y="200024"/>
            <a:ext cx="11730182" cy="6419851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1.	Be careful who influences you.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2.	Make God’s Word a daily priority.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3.	Your life will show what you are rooted in.</a:t>
            </a:r>
          </a:p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3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4.	Remember that judgment is certain.</a:t>
            </a:r>
          </a:p>
        </p:txBody>
      </p:sp>
    </p:spTree>
    <p:extLst>
      <p:ext uri="{BB962C8B-B14F-4D97-AF65-F5344CB8AC3E}">
        <p14:creationId xmlns:p14="http://schemas.microsoft.com/office/powerpoint/2010/main" val="29069378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C9392-7AF2-78C7-B5B0-C02FC53371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5068D50-B477-861E-7D0D-5133B4D3CEE8}"/>
              </a:ext>
            </a:extLst>
          </p:cNvPr>
          <p:cNvSpPr txBox="1"/>
          <p:nvPr/>
        </p:nvSpPr>
        <p:spPr>
          <a:xfrm>
            <a:off x="157017" y="104240"/>
            <a:ext cx="11850255" cy="6465454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4700" b="1">
                <a:latin typeface="Georgia"/>
              </a:rPr>
              <a:t>Psalm 1:4-6  The ungodly are not so: but are like the chaff which the wind driveth away.  5 Therefore the ungodly shall not stand in the judgment, nor sinners in the congregation of the righteous.  6 For the LORD knoweth the way of the righteous: but the way of the ungodly shall perish.</a:t>
            </a:r>
          </a:p>
        </p:txBody>
      </p:sp>
    </p:spTree>
    <p:extLst>
      <p:ext uri="{BB962C8B-B14F-4D97-AF65-F5344CB8AC3E}">
        <p14:creationId xmlns:p14="http://schemas.microsoft.com/office/powerpoint/2010/main" val="10564747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AEA997-8271-9A5B-CAFD-C662E4F6F2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FE93116-A72A-7535-F4EE-68F9D1F9A832}"/>
              </a:ext>
            </a:extLst>
          </p:cNvPr>
          <p:cNvSpPr txBox="1"/>
          <p:nvPr/>
        </p:nvSpPr>
        <p:spPr>
          <a:xfrm>
            <a:off x="415724" y="2000994"/>
            <a:ext cx="11357373" cy="4021202"/>
          </a:xfrm>
          <a:prstGeom prst="rect">
            <a:avLst/>
          </a:prstGeom>
          <a:noFill/>
        </p:spPr>
        <p:txBody>
          <a:bodyPr wrap="square"/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The Way of the Wicked Shall Perish</a:t>
            </a:r>
          </a:p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72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/>
                <a:ea typeface="+mn-ea"/>
                <a:cs typeface="+mn-cs"/>
              </a:rPr>
              <a:t>Psalm 1:4-6 Explained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E3FE48-EF3F-467A-153E-FCAB923BD1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8653" y="342618"/>
            <a:ext cx="4431518" cy="110787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0B99D9AF-7B4E-23A7-8C62-40213E6C1DBB}"/>
              </a:ext>
            </a:extLst>
          </p:cNvPr>
          <p:cNvSpPr txBox="1"/>
          <p:nvPr/>
        </p:nvSpPr>
        <p:spPr>
          <a:xfrm>
            <a:off x="-1" y="6360765"/>
            <a:ext cx="12188825" cy="4000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1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True Words Baptist Church | 1377 S. 20</a:t>
            </a:r>
            <a:r>
              <a:rPr kumimoji="0" lang="en-US" sz="1999" b="1" i="0" u="none" strike="noStrike" kern="1200" cap="none" spc="0" normalizeH="0" baseline="3000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th</a:t>
            </a:r>
            <a:r>
              <a:rPr kumimoji="0" lang="en-US" sz="1999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Georgia" panose="02040502050405020303" pitchFamily="18" charset="0"/>
                <a:ea typeface="+mn-ea"/>
                <a:cs typeface="+mn-cs"/>
              </a:rPr>
              <a:t> St. Louisville, KY | TrueWordsBaptist.org</a:t>
            </a:r>
          </a:p>
        </p:txBody>
      </p:sp>
    </p:spTree>
    <p:extLst>
      <p:ext uri="{BB962C8B-B14F-4D97-AF65-F5344CB8AC3E}">
        <p14:creationId xmlns:p14="http://schemas.microsoft.com/office/powerpoint/2010/main" val="490533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8125" y="209549"/>
            <a:ext cx="11725275" cy="6410325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3200" b="1">
                <a:latin typeface="Georgia"/>
              </a:rPr>
              <a:t>Psalm 1:1-6  Blessed is the man that walketh not in the counsel of the ungodly, nor standeth in the way of sinners, nor sitteth in the seat of the scornful.  2 But his delight is in the law of the LORD; and in his law doth he meditate day and night.  3 And he shall be like a tree planted by the rivers of water, that bringeth forth his fruit in his season; his leaf also shall not wither; and whatsoever he doeth shall prosper.  </a:t>
            </a:r>
            <a:r>
              <a:rPr lang="en-US" sz="3200" b="1" u="sng">
                <a:latin typeface="Georgia"/>
              </a:rPr>
              <a:t>4 The ungodly are not so: but are like the chaff which the wind driveth away.  5 Therefore the ungodly shall not stand in the judgment, nor sinners in the congregation of the righteous.  6 For the LORD knoweth the way of the righteous: but the way of the ungodly shall perish.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4300" y="114300"/>
            <a:ext cx="11950700" cy="6486525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7200" b="1">
                <a:latin typeface="Georgia"/>
              </a:rPr>
              <a:t>Psalm 1:4  The ungodly are not so: but are like the chaff which the wind driveth away.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3199" y="212435"/>
            <a:ext cx="11720945" cy="6373091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6000" b="1">
                <a:latin typeface="Georgia"/>
              </a:rPr>
              <a:t>Matthew 3:12 Whose fan is in his hand, and he will throughly purge his floor, and gather his wheat into the garner; but he will burn up the chaff with unquenchable fire.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075" y="171450"/>
            <a:ext cx="11725275" cy="6419850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6000" b="1">
                <a:latin typeface="Georgia"/>
              </a:rPr>
              <a:t>Psalm 1:5 Therefore the ungodly shall not stand in the judgment, nor sinners in the congregation of the righteous.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673" y="184728"/>
            <a:ext cx="11757891" cy="6456218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4800" b="1">
                <a:latin typeface="Georgia"/>
              </a:rPr>
              <a:t>Psalm 5:4-6 For thou art not a God that hath pleasure in wickedness: neither shall evil dwell with thee.  5 The foolish shall not stand in thy sight: thou hatest all workers of iniquity.  6 Thou shalt destroy them that speak leasing: the LORD will abhor the bloody and deceitful man.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21673" y="184727"/>
            <a:ext cx="11730182" cy="6446982"/>
          </a:xfrm>
          <a:prstGeom prst="rect">
            <a:avLst/>
          </a:prstGeom>
          <a:noFill/>
        </p:spPr>
        <p:txBody>
          <a:bodyPr wrap="square"/>
          <a:lstStyle/>
          <a:p>
            <a:pPr algn="just"/>
            <a:r>
              <a:rPr lang="en-US" sz="8000" b="1">
                <a:latin typeface="Georgia"/>
              </a:rPr>
              <a:t>Psalm 1:6 For the LORD knoweth the way of the righteous: but the way of the ungodly shall perish.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322</TotalTime>
  <Words>477</Words>
  <Application>Microsoft Office PowerPoint</Application>
  <PresentationFormat>Custom</PresentationFormat>
  <Paragraphs>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Georgia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Josh Tapp</dc:creator>
  <cp:keywords/>
  <dc:description>generated using python-pptx</dc:description>
  <cp:lastModifiedBy>Joshua Tapp</cp:lastModifiedBy>
  <cp:revision>18</cp:revision>
  <dcterms:created xsi:type="dcterms:W3CDTF">2013-01-27T09:14:16Z</dcterms:created>
  <dcterms:modified xsi:type="dcterms:W3CDTF">2026-02-24T02:46:59Z</dcterms:modified>
  <cp:category/>
</cp:coreProperties>
</file>