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89" r:id="rId4"/>
    <p:sldId id="257" r:id="rId5"/>
    <p:sldId id="258" r:id="rId6"/>
    <p:sldId id="259" r:id="rId7"/>
    <p:sldId id="260" r:id="rId8"/>
    <p:sldId id="261" r:id="rId9"/>
    <p:sldId id="262" r:id="rId10"/>
    <p:sldId id="2992" r:id="rId11"/>
    <p:sldId id="2998" r:id="rId12"/>
    <p:sldId id="2999"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5" d="100"/>
          <a:sy n="75" d="100"/>
        </p:scale>
        <p:origin x="1836" y="7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7200" b="1">
                <a:solidFill>
                  <a:prstClr val="black"/>
                </a:solidFill>
                <a:latin typeface="Georgia"/>
              </a:rPr>
              <a:t>Job 1:6-12</a:t>
            </a:r>
            <a:endParaRPr kumimoji="0" lang="en-US" sz="72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Joshua Tapp</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62A30-074F-B4FE-B53E-2699637B86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C9526F-E137-5D3A-324D-88DCC6EC6BA9}"/>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Job 1:11  But put forth thine hand now, and touch all that he hath, and he will curse thee to thy face.</a:t>
            </a:r>
          </a:p>
        </p:txBody>
      </p:sp>
    </p:spTree>
    <p:extLst>
      <p:ext uri="{BB962C8B-B14F-4D97-AF65-F5344CB8AC3E}">
        <p14:creationId xmlns:p14="http://schemas.microsoft.com/office/powerpoint/2010/main" val="2895897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11D2C-244E-4CB5-1E70-FAECEF7850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B8CF76-3A89-4445-87D6-2D427E2C3C98}"/>
              </a:ext>
            </a:extLst>
          </p:cNvPr>
          <p:cNvSpPr txBox="1"/>
          <p:nvPr/>
        </p:nvSpPr>
        <p:spPr>
          <a:xfrm>
            <a:off x="221673" y="200024"/>
            <a:ext cx="11730182" cy="6419851"/>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Job 1:12  And the LORD said unto Satan, Behold, all that he hath is in thy power; only upon himself put not forth thine hand. So Satan went forth from the presence of the LORD.</a:t>
            </a:r>
          </a:p>
        </p:txBody>
      </p:sp>
    </p:spTree>
    <p:extLst>
      <p:ext uri="{BB962C8B-B14F-4D97-AF65-F5344CB8AC3E}">
        <p14:creationId xmlns:p14="http://schemas.microsoft.com/office/powerpoint/2010/main" val="2906937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F9B3F-5501-B90F-2ED4-1BA241E254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F6C251E-ECE4-7A6C-4220-0CB864E3D3A8}"/>
              </a:ext>
            </a:extLst>
          </p:cNvPr>
          <p:cNvSpPr txBox="1"/>
          <p:nvPr/>
        </p:nvSpPr>
        <p:spPr>
          <a:xfrm>
            <a:off x="221673" y="200024"/>
            <a:ext cx="11730182" cy="6419851"/>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1.	Do not assume every trial is punishment.</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2.	Your faith must not depend on the hedge.</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3.	Remember that Satan has limits.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4.	God’s testimony about you matters more than circumstances around you.</a:t>
            </a:r>
          </a:p>
        </p:txBody>
      </p:sp>
    </p:spTree>
    <p:extLst>
      <p:ext uri="{BB962C8B-B14F-4D97-AF65-F5344CB8AC3E}">
        <p14:creationId xmlns:p14="http://schemas.microsoft.com/office/powerpoint/2010/main" val="128876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algn="just"/>
            <a:r>
              <a:rPr lang="en-US" sz="2600" b="1">
                <a:latin typeface="Georgia"/>
              </a:rPr>
              <a:t>Job 1:6-12  Now there was a day when the sons of God came to present themselves before the LORD, and Satan came also among them.  7 And the LORD said unto Satan, Whence comest thou? Then Satan answered the LORD, and said, From going to and fro in the earth, and from walking up and down in it.  8 And the LORD said unto Satan, Hast thou considered my servant Job, that there is none like him in the earth, a perfect and an upright man, one that feareth God, and escheweth evil?  9 Then Satan answered the LORD, and said, Doth Job fear God for nought?  10 Hast not thou made an hedge about him, and about his house, and about all that he hath on every side? thou hast blessed the work of his hands, and his substance is increased in the land.  11 But put forth thine hand now, and touch all that he hath, and he will curse thee to thy face.  12 And the LORD said unto Satan, Behold, all that he hath is in thy power; only upon himself put not forth thine hand. So Satan went forth from the presence of the LORD.</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Have You Considered My Servant Job</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Job 1:6-12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6800" b="1">
                <a:latin typeface="Georgia"/>
              </a:rPr>
              <a:t>Job 1:6  Now there was a day when the sons of God came to present themselves before the LORD, and Satan came also among them.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6000" b="1">
                <a:latin typeface="Georgia"/>
              </a:rPr>
              <a:t>Job 1:7  And the LORD said unto Satan, Whence comest thou? Then Satan answered the LORD, and said, From going to and fro in the earth, and from walking up and down in it.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7200" b="1">
                <a:latin typeface="Georgia"/>
              </a:rPr>
              <a:t>Exodus 34:23  Thrice in the year shall all your men children appear before the Lord GOD, the God of Israel.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71450"/>
            <a:ext cx="11725275" cy="6419850"/>
          </a:xfrm>
          <a:prstGeom prst="rect">
            <a:avLst/>
          </a:prstGeom>
          <a:noFill/>
        </p:spPr>
        <p:txBody>
          <a:bodyPr wrap="square"/>
          <a:lstStyle/>
          <a:p>
            <a:pPr algn="just"/>
            <a:r>
              <a:rPr lang="en-US" sz="6600" b="1">
                <a:latin typeface="Georgia"/>
              </a:rPr>
              <a:t>1 Peter 5:8  Be sober, be vigilant; because your adversary the devil, as a roaring lion, walketh about, seeking whom he may devour: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5400" b="1">
                <a:latin typeface="Georgia"/>
              </a:rPr>
              <a:t>Job 1:8  And the LORD said unto Satan, Hast thou considered my servant Job, that there is none like him in the earth, a perfect and an upright man, one that feareth God, and escheweth evil?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4600" b="1">
                <a:latin typeface="Georgia"/>
              </a:rPr>
              <a:t>Job 1:9–10  Then Satan answered the LORD, and said, Doth Job fear God for nought? 10 Hast not thou made an hedge about him, and about his house, and about all that he hath on every side? thou hast blessed the work of his hands, and his substance is increased in the land.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302</TotalTime>
  <Words>613</Words>
  <Application>Microsoft Office PowerPoint</Application>
  <PresentationFormat>Custom</PresentationFormat>
  <Paragraphs>20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17</cp:revision>
  <dcterms:created xsi:type="dcterms:W3CDTF">2013-01-27T09:14:16Z</dcterms:created>
  <dcterms:modified xsi:type="dcterms:W3CDTF">2026-02-24T00:03:45Z</dcterms:modified>
  <cp:category/>
</cp:coreProperties>
</file>