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2989" r:id="rId4"/>
    <p:sldId id="257" r:id="rId5"/>
    <p:sldId id="258" r:id="rId6"/>
    <p:sldId id="259" r:id="rId7"/>
    <p:sldId id="260" r:id="rId8"/>
    <p:sldId id="261" r:id="rId9"/>
    <p:sldId id="262" r:id="rId10"/>
    <p:sldId id="2992" r:id="rId11"/>
    <p:sldId id="2998" r:id="rId12"/>
    <p:sldId id="2997" r:id="rId13"/>
    <p:sldId id="2996" r:id="rId14"/>
    <p:sldId id="3000" r:id="rId15"/>
    <p:sldId id="2999" r:id="rId16"/>
    <p:sldId id="3002" r:id="rId17"/>
    <p:sldId id="3001" r:id="rId18"/>
    <p:sldId id="3003" r:id="rId19"/>
    <p:sldId id="3004" r:id="rId20"/>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5" d="100"/>
          <a:sy n="75" d="100"/>
        </p:scale>
        <p:origin x="1836" y="6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2 Chronicles 1:13-17</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62A30-074F-B4FE-B53E-2699637B861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8C9526F-E137-5D3A-324D-88DCC6EC6BA9}"/>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2 Chronicles 1:10  Give me now wisdom and knowledge, that I may go out and come in before this people: for who can judge this thy people, that is so great?</a:t>
            </a:r>
          </a:p>
        </p:txBody>
      </p:sp>
    </p:spTree>
    <p:extLst>
      <p:ext uri="{BB962C8B-B14F-4D97-AF65-F5344CB8AC3E}">
        <p14:creationId xmlns:p14="http://schemas.microsoft.com/office/powerpoint/2010/main" val="2895897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11D2C-244E-4CB5-1E70-FAECEF78508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BB8CF76-3A89-4445-87D6-2D427E2C3C98}"/>
              </a:ext>
            </a:extLst>
          </p:cNvPr>
          <p:cNvSpPr txBox="1"/>
          <p:nvPr/>
        </p:nvSpPr>
        <p:spPr>
          <a:xfrm>
            <a:off x="221673" y="750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prstClr val="black"/>
                </a:solidFill>
                <a:effectLst/>
                <a:uLnTx/>
                <a:uFillTx/>
                <a:latin typeface="Georgia"/>
                <a:ea typeface="+mn-ea"/>
                <a:cs typeface="+mn-cs"/>
              </a:rPr>
              <a:t>2 Chronicles 1:11–12  And God said to Solomon, Because this was in thine heart, and thou hast not asked riches, wealth, or honour, nor the life of thine enemies, neither yet hast asked long life; but hast asked wisdom and knowledge for thyself, that thou mayest judge my people, over whom I have made thee king: 12 Wisdom and knowledge is granted unto thee; and I will give thee riches, and wealth, and honour, such as none of the kings have had that have been before thee, neither shall there any after thee have the like.</a:t>
            </a:r>
          </a:p>
        </p:txBody>
      </p:sp>
    </p:spTree>
    <p:extLst>
      <p:ext uri="{BB962C8B-B14F-4D97-AF65-F5344CB8AC3E}">
        <p14:creationId xmlns:p14="http://schemas.microsoft.com/office/powerpoint/2010/main" val="2906937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B05E5-30EC-9209-F322-CAB84F633E9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3F59421-5745-7F41-17EA-B6485AEC0A76}"/>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2 Chronicles 1:13  Then Solomon came from his journey to the high place that was at Gibeon to Jerusalem, from before the tabernacle of the congregation, and reigned over Israel.</a:t>
            </a:r>
          </a:p>
        </p:txBody>
      </p:sp>
    </p:spTree>
    <p:extLst>
      <p:ext uri="{BB962C8B-B14F-4D97-AF65-F5344CB8AC3E}">
        <p14:creationId xmlns:p14="http://schemas.microsoft.com/office/powerpoint/2010/main" val="936706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7BCA8-0BF9-8158-91A2-81657DF71AE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75EDF5E-0060-FC07-778A-4B3F69A8FB78}"/>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2 Chronicles 1:14  And Solomon gathered chariots and horsemen: and he had a thousand and four hundred chariots, and twelve thousand horsemen, which he placed in the chariot cities, and with the king at Jerusalem.</a:t>
            </a:r>
          </a:p>
        </p:txBody>
      </p:sp>
    </p:spTree>
    <p:extLst>
      <p:ext uri="{BB962C8B-B14F-4D97-AF65-F5344CB8AC3E}">
        <p14:creationId xmlns:p14="http://schemas.microsoft.com/office/powerpoint/2010/main" val="1273645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8D02F-0303-C72B-1782-0AC0C7A41E7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F97CA20-631B-47EE-5964-7E376141F51E}"/>
              </a:ext>
            </a:extLst>
          </p:cNvPr>
          <p:cNvSpPr txBox="1"/>
          <p:nvPr/>
        </p:nvSpPr>
        <p:spPr>
          <a:xfrm>
            <a:off x="221673" y="877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Deuteronomy 17:16  But he shall not multiply horses to himself, nor cause the people to return to Egypt, to the end that he should multiply horses: forasmuch as the LORD hath said unto you, Ye shall henceforth return no more that way.</a:t>
            </a:r>
          </a:p>
        </p:txBody>
      </p:sp>
    </p:spTree>
    <p:extLst>
      <p:ext uri="{BB962C8B-B14F-4D97-AF65-F5344CB8AC3E}">
        <p14:creationId xmlns:p14="http://schemas.microsoft.com/office/powerpoint/2010/main" val="20664008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C56F3-48A5-93D1-3F85-1E023CDEEB4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A29BA46-0A39-7870-7BF3-24F9EACBD92D}"/>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2 Chronicles 1:15  And the king made silver and gold at Jerusalem as plenteous as stones, and cedar trees made he as the sycomore trees that are in the vale for abundance.</a:t>
            </a:r>
          </a:p>
        </p:txBody>
      </p:sp>
    </p:spTree>
    <p:extLst>
      <p:ext uri="{BB962C8B-B14F-4D97-AF65-F5344CB8AC3E}">
        <p14:creationId xmlns:p14="http://schemas.microsoft.com/office/powerpoint/2010/main" val="26948402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C8998-5F2C-8244-9027-45927A4087C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48132BB-FE4C-84E5-378D-7F1BE0C51B5F}"/>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2 Chronicles 1:16  And Solomon had horses brought out of Egypt, and linen yarn: the king's merchants received the linen yarn at a price.</a:t>
            </a:r>
          </a:p>
        </p:txBody>
      </p:sp>
    </p:spTree>
    <p:extLst>
      <p:ext uri="{BB962C8B-B14F-4D97-AF65-F5344CB8AC3E}">
        <p14:creationId xmlns:p14="http://schemas.microsoft.com/office/powerpoint/2010/main" val="17993253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447A3-AD9C-4A15-7EBF-96D495328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AA1763D-DB61-4A78-FCCA-A55E303BD0DB}"/>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200" b="1" i="0" u="none" strike="noStrike" kern="1200" cap="none" spc="0" normalizeH="0" baseline="0" noProof="0">
                <a:ln>
                  <a:noFill/>
                </a:ln>
                <a:solidFill>
                  <a:prstClr val="black"/>
                </a:solidFill>
                <a:effectLst/>
                <a:uLnTx/>
                <a:uFillTx/>
                <a:latin typeface="Georgia"/>
                <a:ea typeface="+mn-ea"/>
                <a:cs typeface="+mn-cs"/>
              </a:rPr>
              <a:t>2 Chronicles 1:17  And they fetched up, and brought forth out of Egypt a chariot for six hundred shekels of silver, and an horse for an hundred and fifty: and so brought they out horses for all the kings of the Hittites, and for the kings of Syria, by their means.</a:t>
            </a:r>
          </a:p>
        </p:txBody>
      </p:sp>
    </p:spTree>
    <p:extLst>
      <p:ext uri="{BB962C8B-B14F-4D97-AF65-F5344CB8AC3E}">
        <p14:creationId xmlns:p14="http://schemas.microsoft.com/office/powerpoint/2010/main" val="29379080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BF216-73AF-FA17-F5EA-5D3FEAAE5E3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5B9850C-3ADE-ABA7-8793-6B63A9D524DF}"/>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1 Kings 11:4  For it came to pass, when Solomon was old, that his wives turned away his heart after other gods.</a:t>
            </a:r>
          </a:p>
        </p:txBody>
      </p:sp>
    </p:spTree>
    <p:extLst>
      <p:ext uri="{BB962C8B-B14F-4D97-AF65-F5344CB8AC3E}">
        <p14:creationId xmlns:p14="http://schemas.microsoft.com/office/powerpoint/2010/main" val="8486403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CD02C-9E95-D1D1-E62F-20A02F112E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2B59EAB-05AB-F835-470D-6737B7DA0752}"/>
              </a:ext>
            </a:extLst>
          </p:cNvPr>
          <p:cNvSpPr txBox="1"/>
          <p:nvPr/>
        </p:nvSpPr>
        <p:spPr>
          <a:xfrm>
            <a:off x="221673" y="623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1.	Stay near the altar even after God blesses you.</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2.	Prosperity can quietly shift your trust.</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3.	Small compromises are not small.</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4.	Blessing does not equal permanent approval.</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sz="5400" b="1" i="0" u="none" strike="noStrike" kern="1200" cap="none" spc="0" normalizeH="0" baseline="0" noProof="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315577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47782"/>
            <a:ext cx="11850255" cy="6465454"/>
          </a:xfrm>
          <a:prstGeom prst="rect">
            <a:avLst/>
          </a:prstGeom>
          <a:noFill/>
        </p:spPr>
        <p:txBody>
          <a:bodyPr wrap="square"/>
          <a:lstStyle/>
          <a:p>
            <a:pPr algn="just"/>
            <a:r>
              <a:rPr lang="en-US" sz="2800" b="1">
                <a:latin typeface="Georgia"/>
              </a:rPr>
              <a:t>2 Chronicles 1:13-17  Then Solomon came from his journey to the high place that was at Gibeon to Jerusalem, from before the tabernacle of the congregation, and reigned over Israel.  14 And Solomon gathered chariots and horsemen: and he had a thousand and four hundred chariots, and twelve thousand horsemen, which he placed in the chariot cities, and with the king at Jerusalem.  15 And the king made silver and gold at Jerusalem as plenteous as stones, and cedar trees made he as the sycomore trees that are in the vale for abundance.  16 And Solomon had horses brought out of Egypt, and linen yarn: the king's merchants received the linen yarn at a price.  17 And they fetched up, and brought forth out of Egypt a chariot for six hundred shekels of silver, and an horse for an hundred and fifty: and so brought they out horses for all the kings of the Hittites, and for the kings of Syria, by their means.</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Solomon's Wealth:</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2 Chronicles 1:13-17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6600" b="1">
                <a:latin typeface="Georgia"/>
              </a:rPr>
              <a:t>2 Samuel 7:16  And thine house and thy kingdom shall be established for ever before thee: thy throne shall be established for ever.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5" y="219075"/>
            <a:ext cx="11715750" cy="6381750"/>
          </a:xfrm>
          <a:prstGeom prst="rect">
            <a:avLst/>
          </a:prstGeom>
          <a:noFill/>
        </p:spPr>
        <p:txBody>
          <a:bodyPr wrap="square"/>
          <a:lstStyle/>
          <a:p>
            <a:pPr algn="just"/>
            <a:r>
              <a:rPr lang="en-US" sz="4800" b="1">
                <a:latin typeface="Georgia"/>
              </a:rPr>
              <a:t>1 Chronicles 22:9–10  Behold, a son shall be born to thee, who shall be a man of rest; and I will give him rest from all his enemies round about: for his name shall be Solomon, and I will give peace and quietness unto Israel in his days. 10 He shall build an house for my name.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3500" b="1">
                <a:latin typeface="Georgia"/>
              </a:rPr>
              <a:t>2 Chronicles 1:1–3  And Solomon the son of David was strengthened in his kingdom, and the LORD his God was with him, and magnified him exceedingly. 2 Then Solomon spake unto all Israel, to the captains of thousands and of hundreds, and to the judges, and to every governor in all Israel, the chief of the fathers. 3 So Solomon, and all the congregation with him, went to the high place that was at Gibeon; for there was the tabernacle of the congregation of God, which Moses the servant of the LORD had made in the wilderness.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171450"/>
            <a:ext cx="11725275" cy="6419850"/>
          </a:xfrm>
          <a:prstGeom prst="rect">
            <a:avLst/>
          </a:prstGeom>
          <a:noFill/>
        </p:spPr>
        <p:txBody>
          <a:bodyPr wrap="square"/>
          <a:lstStyle/>
          <a:p>
            <a:pPr algn="just"/>
            <a:r>
              <a:rPr lang="en-US" sz="3800" b="1">
                <a:latin typeface="Georgia"/>
              </a:rPr>
              <a:t>2 Kings 2:4–5  And Elijah said unto him, Elisha, tarry here, I pray thee; for the LORD hath sent me to Jericho. And he said, As the LORD liveth, and as thy soul liveth, I will not leave thee. So they came to Jericho. 5 And the sons of the prophets that were at Jericho came to Elisha, and said unto him, Knowest thou that the LORD will take away thy master from thy head to day? And he answered, Yea, I know it; hold ye your peace.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lang="en-US" sz="5400" b="1">
                <a:latin typeface="Georgia"/>
              </a:rPr>
              <a:t>2 Chronicles 1:6  And Solomon went up thither to the brasen altar before the LORD, which was at the tabernacle of the congregation, and offered a thousand burnt offerings upon it.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7"/>
            <a:ext cx="11730182" cy="6446982"/>
          </a:xfrm>
          <a:prstGeom prst="rect">
            <a:avLst/>
          </a:prstGeom>
          <a:noFill/>
        </p:spPr>
        <p:txBody>
          <a:bodyPr wrap="square"/>
          <a:lstStyle/>
          <a:p>
            <a:pPr algn="just"/>
            <a:r>
              <a:rPr lang="en-US" sz="7200" b="1">
                <a:latin typeface="Georgia"/>
              </a:rPr>
              <a:t>2 Chronicles 1:7  In that night did God appear unto Solomon, and said unto him, Ask what I shall give thee.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254</TotalTime>
  <Words>1047</Words>
  <Application>Microsoft Office PowerPoint</Application>
  <PresentationFormat>Custom</PresentationFormat>
  <Paragraphs>27</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11</cp:revision>
  <dcterms:created xsi:type="dcterms:W3CDTF">2013-01-27T09:14:16Z</dcterms:created>
  <dcterms:modified xsi:type="dcterms:W3CDTF">2026-02-16T21:58:59Z</dcterms:modified>
  <cp:category/>
</cp:coreProperties>
</file>