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310" r:id="rId4"/>
    <p:sldId id="311" r:id="rId5"/>
    <p:sldId id="273" r:id="rId6"/>
    <p:sldId id="309" r:id="rId7"/>
    <p:sldId id="312" r:id="rId8"/>
    <p:sldId id="313" r:id="rId9"/>
    <p:sldId id="314" r:id="rId10"/>
    <p:sldId id="315" r:id="rId11"/>
    <p:sldId id="316" r:id="rId12"/>
    <p:sldId id="317" r:id="rId13"/>
    <p:sldId id="318" r:id="rId14"/>
    <p:sldId id="319" r:id="rId15"/>
    <p:sldId id="320" r:id="rId16"/>
    <p:sldId id="321" r:id="rId17"/>
    <p:sldId id="322" r:id="rId18"/>
    <p:sldId id="354" r:id="rId19"/>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4660"/>
  </p:normalViewPr>
  <p:slideViewPr>
    <p:cSldViewPr snapToGrid="0">
      <p:cViewPr varScale="1">
        <p:scale>
          <a:sx n="80" d="100"/>
          <a:sy n="80" d="100"/>
        </p:scale>
        <p:origin x="80" y="4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2/21/2026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2/21/2026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2/21/2026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2/21/2026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2/21/2026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2/21/2026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2/21/2026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374469" y="2131420"/>
            <a:ext cx="11360331"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6600" b="1" dirty="0">
                <a:solidFill>
                  <a:prstClr val="black"/>
                </a:solidFill>
                <a:latin typeface="Georgia"/>
              </a:rPr>
              <a:t>1 Chronicles 1:29-54</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F7ED3D-33E1-B8A0-EA64-B1E2E168392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25DC6A1-3CA4-408C-BC33-94BBD314E01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1 Chronicles 1:29-31 These are their generations: The firstborn of Ishmael, Nebaioth; then Kedar, and Adbeel, and Mibsam, 30 Mishma, and Dumah, Massa, Hadad, and Tema, 31 Jetur, Naphish, and Kedemah. These are the sons of Ishmael.</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891225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F2098E-C460-808B-2DC3-B104F065383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3157155-39F9-F682-EC71-16C95C3B04F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1 Chronicles 1:32-33 Now the sons of Keturah, Abraham's concubine: she bare Zimran, and Jokshan, and Medan, and Midian, and Ishbak, and Shuah. And the sons of Jokshan; Sheba, and Dedan. 33 And the sons of Midian; Ephah, and Epher, and Henoch, and Abida, and Eldaah. All these are the sons of Keturah.</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498296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5CAE3F-E2FF-BE75-3F86-35F946DF0D2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65E9864-7FE9-25CC-07CD-D7BB6964BFE5}"/>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 Chronicles 1:34 And Abraham begat Isaac. The sons of Isaac; Esau and Israel.</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7639118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81E074-50EA-3BDC-B0B9-3BED21C103B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DDCB685-3DB9-1DF6-919D-6F00AA7D9074}"/>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1 Chronicles 1:35-37 The sons of Esau; Eliphaz, Reuel, and Jeush, and Jaalam, and Korah. 36 The sons of Eliphaz; Teman, and Omar, Zephi, and Gatam, Kenaz, and Timna, and Amalek. 37 The sons of Reuel; Nahath, Zerah, Shammah, and Mizzah.</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7069482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DD466C-AAC7-47E4-018F-DE864C53FA9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519EB2F-A035-8708-466A-9B73E99E0621}"/>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1 Chronicles 1:38-42 And the sons of Seir; Lotan, and Shobal, and Zibeon, and Anah, and Dishon, and Ezer, and Dishan. 39 And the sons of Lotan; Hori, and Homam: and Timna was Lotan's sister. 40 The sons of Shobal; Alian, and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Manahath</a:t>
            </a:r>
            <a:r>
              <a:rPr kumimoji="0" lang="en-US" sz="3600" b="1" i="0" u="none" strike="noStrike" kern="1200" cap="none" spc="0" normalizeH="0" baseline="0" noProof="0" dirty="0">
                <a:ln>
                  <a:noFill/>
                </a:ln>
                <a:solidFill>
                  <a:prstClr val="black"/>
                </a:solidFill>
                <a:effectLst/>
                <a:uLnTx/>
                <a:uFillTx/>
                <a:latin typeface="Georgia"/>
                <a:ea typeface="+mn-ea"/>
                <a:cs typeface="+mn-cs"/>
              </a:rPr>
              <a:t>, and Ebal, Shephi, and Onam. And the sons of Zibeon; Aiah, and Anah. 41 The sons of Anah; Dishon. And the sons of Dishon; Amram, and Eshban, and Ithran, and Cheran. 42 The sons of Ezer; Bilhan, and Zavan, and Jakan. The sons of Dishan; Uz, and Aran.</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9129216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F69C3E-7088-D35E-6CBF-04B990137F4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AA1F4D1-239D-09BE-FB4B-EA713B5B041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Georgia"/>
                <a:ea typeface="+mn-ea"/>
                <a:cs typeface="+mn-cs"/>
              </a:rPr>
              <a:t>1 Chronicles 1:43-50 Now these are the kings that reigned in the land of Edom before any king reigned over the children of Israel; Bela the son of Beor: and the name of his city was Dinhabah. 44 And when Bela was dead, Jobab the son of Zerah of Bozrah reigned in his stead. 45 And when Jobab was dead, Husham of the land of the </a:t>
            </a:r>
            <a:r>
              <a:rPr kumimoji="0" lang="en-US" sz="3200" b="1" i="0" u="none" strike="noStrike" kern="1200" cap="none" spc="0" normalizeH="0" baseline="0" noProof="0" dirty="0" err="1">
                <a:ln>
                  <a:noFill/>
                </a:ln>
                <a:solidFill>
                  <a:prstClr val="black"/>
                </a:solidFill>
                <a:effectLst/>
                <a:uLnTx/>
                <a:uFillTx/>
                <a:latin typeface="Georgia"/>
                <a:ea typeface="+mn-ea"/>
                <a:cs typeface="+mn-cs"/>
              </a:rPr>
              <a:t>Temanites</a:t>
            </a:r>
            <a:r>
              <a:rPr kumimoji="0" lang="en-US" sz="3200" b="1" i="0" u="none" strike="noStrike" kern="1200" cap="none" spc="0" normalizeH="0" baseline="0" noProof="0" dirty="0">
                <a:ln>
                  <a:noFill/>
                </a:ln>
                <a:solidFill>
                  <a:prstClr val="black"/>
                </a:solidFill>
                <a:effectLst/>
                <a:uLnTx/>
                <a:uFillTx/>
                <a:latin typeface="Georgia"/>
                <a:ea typeface="+mn-ea"/>
                <a:cs typeface="+mn-cs"/>
              </a:rPr>
              <a:t> reigned in his stead. 46 And when Husham was dead, Hadad the son of Bedad, which smote Midian in the field of Moab, reigned in his stead: and the name of his city was Avith. </a:t>
            </a:r>
            <a:endParaRPr kumimoji="0" sz="32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7007745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7F7EDE-2C63-ADBC-7D84-CC61E99417D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CC07147-36F4-ACFD-DC00-BD4F55A43277}"/>
              </a:ext>
            </a:extLst>
          </p:cNvPr>
          <p:cNvSpPr txBox="1"/>
          <p:nvPr/>
        </p:nvSpPr>
        <p:spPr>
          <a:xfrm>
            <a:off x="457200" y="457200"/>
            <a:ext cx="11277600" cy="5943600"/>
          </a:xfrm>
          <a:prstGeom prst="rect">
            <a:avLst/>
          </a:prstGeom>
          <a:noFill/>
        </p:spPr>
        <p:txBody>
          <a:bodyPr wrap="square" anchor="ctr"/>
          <a:lstStyle/>
          <a:p>
            <a:pPr lvl="0" algn="just">
              <a:defRPr/>
            </a:pPr>
            <a:r>
              <a:rPr lang="en-US" sz="3200" b="1" dirty="0">
                <a:solidFill>
                  <a:prstClr val="black"/>
                </a:solidFill>
                <a:latin typeface="Georgia"/>
              </a:rPr>
              <a:t>47 And when Hadad was dead, Samlah of Masrekah reigned in his stead. 48 And when Samlah was dead, Shaul of Rehoboth by the river reigned in his stead. 49 And when Shaul was dead, Baal-hanan the son of Achbor reigned in his stead. 50 And when Baal-hanan was dead, Hadad reigned in his stead: and the name of his city was Pai; and his wife's name was Mehetabel, the daughter of Matred, the daughter of Mezahab.</a:t>
            </a:r>
            <a:endParaRPr kumimoji="0" sz="32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0240301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7DC52B-A366-1007-DF07-4DF0B73A74C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ED25028-9C97-763B-9E32-C5B046E9067A}"/>
              </a:ext>
            </a:extLst>
          </p:cNvPr>
          <p:cNvSpPr txBox="1"/>
          <p:nvPr/>
        </p:nvSpPr>
        <p:spPr>
          <a:xfrm>
            <a:off x="457200" y="457200"/>
            <a:ext cx="11277600" cy="5943600"/>
          </a:xfrm>
          <a:prstGeom prst="rect">
            <a:avLst/>
          </a:prstGeom>
          <a:noFill/>
        </p:spPr>
        <p:txBody>
          <a:bodyPr wrap="square" anchor="ctr"/>
          <a:lstStyle/>
          <a:p>
            <a:pPr lvl="0" algn="just">
              <a:defRPr/>
            </a:pPr>
            <a:r>
              <a:rPr lang="en-US" sz="3600" b="1" dirty="0">
                <a:solidFill>
                  <a:prstClr val="black"/>
                </a:solidFill>
                <a:latin typeface="Georgia"/>
              </a:rPr>
              <a:t>1 Chronicles 1:51-54 Hadad died also. And the dukes of Edom were; duke Timnah, duke Aliah, duke Jetheth, 52 Duke Aholibamah, duke Elah, duke Pinon, 53 Duke Kenaz, duke Teman, duke Mibzar, 54 Duke Magdiel, duke Iram. These are the dukes of Edom.</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2893951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707B9B-F0F8-2CD7-9AD9-6CB7CF03C35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1DAA46C-6AC5-F203-4018-E5FFA34E11E6}"/>
              </a:ext>
            </a:extLst>
          </p:cNvPr>
          <p:cNvSpPr txBox="1"/>
          <p:nvPr/>
        </p:nvSpPr>
        <p:spPr>
          <a:xfrm>
            <a:off x="474920" y="0"/>
            <a:ext cx="11121657" cy="6857999"/>
          </a:xfrm>
          <a:prstGeom prst="rect">
            <a:avLst/>
          </a:prstGeom>
          <a:noFill/>
        </p:spPr>
        <p:txBody>
          <a:bodyPr wrap="square" anchor="ctr"/>
          <a:lstStyle/>
          <a:p>
            <a:pPr marL="742950" marR="0" lvl="0" indent="-742950" defTabSz="914400" rtl="0" eaLnBrk="1" fontAlgn="auto" latinLnBrk="0" hangingPunct="1">
              <a:lnSpc>
                <a:spcPct val="200000"/>
              </a:lnSpc>
              <a:spcBef>
                <a:spcPts val="0"/>
              </a:spcBef>
              <a:spcAft>
                <a:spcPts val="0"/>
              </a:spcAft>
              <a:buClrTx/>
              <a:buSzTx/>
              <a:buFontTx/>
              <a:buAutoNum type="arabicPeriod"/>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God is Faithful to Every Promise.</a:t>
            </a:r>
            <a:endParaRPr lang="en-US" sz="3600" b="1" dirty="0">
              <a:solidFill>
                <a:prstClr val="black"/>
              </a:solidFill>
              <a:latin typeface="Georgia"/>
            </a:endParaRPr>
          </a:p>
          <a:p>
            <a:pPr marL="742950" marR="0" lvl="0" indent="-742950" defTabSz="914400" rtl="0" eaLnBrk="1" fontAlgn="auto" latinLnBrk="0" hangingPunct="1">
              <a:lnSpc>
                <a:spcPct val="200000"/>
              </a:lnSpc>
              <a:spcBef>
                <a:spcPts val="0"/>
              </a:spcBef>
              <a:spcAft>
                <a:spcPts val="0"/>
              </a:spcAft>
              <a:buClrTx/>
              <a:buSzTx/>
              <a:buFontTx/>
              <a:buAutoNum type="arabicPeriod"/>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God’s Timing is Better.</a:t>
            </a:r>
          </a:p>
          <a:p>
            <a:pPr marL="742950" marR="0" lvl="0" indent="-742950" defTabSz="914400" rtl="0" eaLnBrk="1" fontAlgn="auto" latinLnBrk="0" hangingPunct="1">
              <a:lnSpc>
                <a:spcPct val="200000"/>
              </a:lnSpc>
              <a:spcBef>
                <a:spcPts val="0"/>
              </a:spcBef>
              <a:spcAft>
                <a:spcPts val="0"/>
              </a:spcAft>
              <a:buClrTx/>
              <a:buSzTx/>
              <a:buFontTx/>
              <a:buAutoNum type="arabicPeriod"/>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Pride Will Destroy You.</a:t>
            </a:r>
          </a:p>
          <a:p>
            <a:pPr marL="742950" marR="0" lvl="0" indent="-742950" defTabSz="914400" rtl="0" eaLnBrk="1" fontAlgn="auto" latinLnBrk="0" hangingPunct="1">
              <a:lnSpc>
                <a:spcPct val="200000"/>
              </a:lnSpc>
              <a:spcBef>
                <a:spcPts val="0"/>
              </a:spcBef>
              <a:spcAft>
                <a:spcPts val="0"/>
              </a:spcAft>
              <a:buClrTx/>
              <a:buSzTx/>
              <a:buFontTx/>
              <a:buAutoNum type="arabicPeriod"/>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Your background doesn’t disqualify you.</a:t>
            </a:r>
          </a:p>
          <a:p>
            <a:pPr marL="742950" marR="0" lvl="0" indent="-742950" defTabSz="914400" rtl="0" eaLnBrk="1" fontAlgn="auto" latinLnBrk="0" hangingPunct="1">
              <a:lnSpc>
                <a:spcPct val="200000"/>
              </a:lnSpc>
              <a:spcBef>
                <a:spcPts val="0"/>
              </a:spcBef>
              <a:spcAft>
                <a:spcPts val="0"/>
              </a:spcAft>
              <a:buClrTx/>
              <a:buSzTx/>
              <a:buFontTx/>
              <a:buAutoNum type="arabicPeriod"/>
              <a:tabLst/>
              <a:defRPr/>
            </a:pPr>
            <a:r>
              <a:rPr lang="en-US" sz="3600" b="1" dirty="0">
                <a:solidFill>
                  <a:prstClr val="black"/>
                </a:solidFill>
                <a:latin typeface="Georgia"/>
              </a:rPr>
              <a:t>Bloodline doesn’t bring the blessing.</a:t>
            </a:r>
            <a:endParaRPr kumimoji="0" lang="en-US"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639492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629426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Georgia"/>
                <a:ea typeface="+mn-ea"/>
                <a:cs typeface="+mn-cs"/>
              </a:rPr>
              <a:t>1 Chronicles 1:29-54   These are their generations: The firstborn of Ishmael, Nebaioth; then Kedar, and Adbeel, and Mibsam,  30 Mishma, and Dumah, Massa, Hadad, and Tema,  31 Jetur, Naphish, and Kedemah. These are the sons of Ishmael.  32 Now the sons of Keturah, Abraham's concubine: she bare Zimran, and Jokshan, and Medan, and Midian, and Ishbak, and Shuah. And the sons of Jokshan; Sheba, and Dedan.  33 And the sons of Midian; Ephah, and Epher, and Henoch, and Abida, and Eldaah. All these are the sons of Keturah.  34 And Abraham begat Isaac. The sons of Isaac; Esau and Israel.  35 The sons of Esau; Eliphaz, Reuel, and Jeush, and Jaalam, and Korah.  36 The sons of Eliphaz; Teman, and Omar, Zephi, and Gatam, Kenaz, and Timna, and Amalek.  </a:t>
            </a:r>
            <a:endParaRPr kumimoji="0" sz="2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3E9EF6-2237-930D-B3FD-E38C2E5EDCD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BE8A363-4860-8EC5-AF71-55CDC328D4F6}"/>
              </a:ext>
            </a:extLst>
          </p:cNvPr>
          <p:cNvSpPr txBox="1"/>
          <p:nvPr/>
        </p:nvSpPr>
        <p:spPr>
          <a:xfrm>
            <a:off x="457200" y="274320"/>
            <a:ext cx="11277600" cy="6294260"/>
          </a:xfrm>
          <a:prstGeom prst="rect">
            <a:avLst/>
          </a:prstGeom>
          <a:noFill/>
        </p:spPr>
        <p:txBody>
          <a:bodyPr wrap="square" anchor="ctr"/>
          <a:lstStyle/>
          <a:p>
            <a:pPr lvl="0" algn="just">
              <a:defRPr/>
            </a:pPr>
            <a:r>
              <a:rPr lang="en-US" sz="2800" b="1" dirty="0">
                <a:solidFill>
                  <a:prstClr val="black"/>
                </a:solidFill>
                <a:latin typeface="Georgia"/>
              </a:rPr>
              <a:t>37 The sons of Reuel; Nahath, Zerah, Shammah, and Mizzah.  38 And the sons of Seir; Lotan, and Shobal, and Zibeon, and Anah, and Dishon, and Ezer, and Dishan.  39 And the sons of Lotan; Hori, and Homam: and Timna was Lotan's sister.  40 The sons of Shobal; Alian, and </a:t>
            </a:r>
            <a:r>
              <a:rPr lang="en-US" sz="2800" b="1" dirty="0" err="1">
                <a:solidFill>
                  <a:prstClr val="black"/>
                </a:solidFill>
                <a:latin typeface="Georgia"/>
              </a:rPr>
              <a:t>Manahath</a:t>
            </a:r>
            <a:r>
              <a:rPr lang="en-US" sz="2800" b="1" dirty="0">
                <a:solidFill>
                  <a:prstClr val="black"/>
                </a:solidFill>
                <a:latin typeface="Georgia"/>
              </a:rPr>
              <a:t>, and Ebal, Shephi, and Onam. And the sons of Zibeon; Aiah, and Anah.  41 The sons of Anah; Dishon. And the sons of Dishon; Amram, and Eshban, and Ithran, and Cheran.  42 The sons of Ezer; Bilhan, and Zavan, and Jakan. The sons of Dishan; Uz, and Aran.  43 Now these are the kings that reigned in the land of Edom before any king reigned over the children of Israel; Bela the son of Beor: and the name of his city was Dinhabah.  44 And when Bela was dead, Jobab the son of Zerah of Bozrah reigned in his stead.  </a:t>
            </a:r>
            <a:endParaRPr kumimoji="0" sz="2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577065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41D20A-ECA3-DC0C-F4F0-0B1A3CDE704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66FB1CB-81E2-19A7-60F0-F06EF830FB9B}"/>
              </a:ext>
            </a:extLst>
          </p:cNvPr>
          <p:cNvSpPr txBox="1"/>
          <p:nvPr/>
        </p:nvSpPr>
        <p:spPr>
          <a:xfrm>
            <a:off x="457200" y="274320"/>
            <a:ext cx="11277600" cy="6294260"/>
          </a:xfrm>
          <a:prstGeom prst="rect">
            <a:avLst/>
          </a:prstGeom>
          <a:noFill/>
        </p:spPr>
        <p:txBody>
          <a:bodyPr wrap="square" anchor="ctr"/>
          <a:lstStyle/>
          <a:p>
            <a:pPr lvl="0" algn="just">
              <a:defRPr/>
            </a:pPr>
            <a:r>
              <a:rPr lang="en-US" sz="2800" b="1" dirty="0">
                <a:solidFill>
                  <a:prstClr val="black"/>
                </a:solidFill>
                <a:latin typeface="Georgia"/>
              </a:rPr>
              <a:t>45 And when Jobab was dead, Husham of the land of the </a:t>
            </a:r>
            <a:r>
              <a:rPr lang="en-US" sz="2800" b="1" dirty="0" err="1">
                <a:solidFill>
                  <a:prstClr val="black"/>
                </a:solidFill>
                <a:latin typeface="Georgia"/>
              </a:rPr>
              <a:t>Temanites</a:t>
            </a:r>
            <a:r>
              <a:rPr lang="en-US" sz="2800" b="1" dirty="0">
                <a:solidFill>
                  <a:prstClr val="black"/>
                </a:solidFill>
                <a:latin typeface="Georgia"/>
              </a:rPr>
              <a:t> reigned in his stead.  46 And when Husham was dead, Hadad the son of Bedad, which smote Midian in the field of Moab, reigned in his stead: and the name of his city was Avith.  47 And when Hadad was dead, Samlah of Masrekah reigned in his stead.  48 And when Samlah was dead, Shaul of Rehoboth by the river reigned in his stead.  49 And when Shaul was dead, Baal-hanan the son of Achbor reigned in his stead.  50 And when Baal-hanan was dead, Hadad reigned in his stead: and the name of his city was Pai; and his wife's name was Mehetabel, the daughter of Matred, the daughter of Mezahab.  51 Hadad died also. And the dukes of Edom were; duke Timnah, duke Aliah, duke Jetheth,  52 Duke Aholibamah, duke Elah, duke Pinon,  53 Duke Kenaz, duke Teman, duke Mibzar,  54 Duke Magdiel, duke Iram. These are the dukes of Edom.</a:t>
            </a:r>
            <a:endParaRPr kumimoji="0" sz="2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078339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996563" y="2539904"/>
            <a:ext cx="10023946" cy="1925764"/>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Sons of Esau and Seir: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1 Chronicles 1:29-54 Explained</a:t>
            </a: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8A8BC-0F59-C188-E275-60A9C607A3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ED03DD-A78A-139A-2E9A-AABC8071F17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2 Timothy 3:16 All scripture is given by inspiration of God, and is profitable for doctrine, for reproof, for correction, for instruction in righteousness:</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36176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91C9A9-8EB6-D47B-995C-1D7A232031C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6E03E46-36C2-B89C-C6FD-5F7442AA0ADC}"/>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 Chronicles 1:28 The sons of Abraham; Isaac, and Ishmael.</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848011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7BD53A-ED43-DDC3-965D-B4254D5174B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496F438-2148-48DD-4FAC-67950B93E87B}"/>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Joshua 24:2-3 And Joshua said unto all the people, Thus saith the LORD God of Israel, Your fathers dwelt on the other side of the flood in old time, even Terah, the father of Abraham, and the father of Nachor: and they served other gods. 3 And I took your father Abraham from the other side of the flood, and led him throughout all the land of Canaan, and multiplied his seed, and gave him Isaac.</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24950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5896F4-52D3-D6F0-B9C5-D1B71516B60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A1BEECC-3146-4AAF-658E-46CF71A6840F}"/>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Genesis 17:20 And as for Ishmael, I have heard thee: Behold, I have blessed him, and will make him fruitful, and will multiply him exceedingly; twelve princes shall he beget, and I will make him a great nation.</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3271295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106676</TotalTime>
  <Words>1417</Words>
  <Application>Microsoft Office PowerPoint</Application>
  <PresentationFormat>Widescreen</PresentationFormat>
  <Paragraphs>27</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728</cp:revision>
  <cp:lastPrinted>2020-01-28T17:57:24Z</cp:lastPrinted>
  <dcterms:created xsi:type="dcterms:W3CDTF">2019-08-31T20:33:16Z</dcterms:created>
  <dcterms:modified xsi:type="dcterms:W3CDTF">2026-02-21T23:00:57Z</dcterms:modified>
</cp:coreProperties>
</file>