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93" r:id="rId4"/>
    <p:sldId id="2994" r:id="rId5"/>
    <p:sldId id="2995" r:id="rId6"/>
    <p:sldId id="2989" r:id="rId7"/>
    <p:sldId id="257" r:id="rId8"/>
    <p:sldId id="258" r:id="rId9"/>
    <p:sldId id="259" r:id="rId10"/>
    <p:sldId id="260" r:id="rId11"/>
    <p:sldId id="261" r:id="rId12"/>
    <p:sldId id="262" r:id="rId13"/>
    <p:sldId id="2992" r:id="rId14"/>
    <p:sldId id="2998" r:id="rId15"/>
    <p:sldId id="2997" r:id="rId16"/>
    <p:sldId id="2996" r:id="rId17"/>
    <p:sldId id="3000" r:id="rId18"/>
    <p:sldId id="2999" r:id="rId19"/>
    <p:sldId id="3002" r:id="rId20"/>
    <p:sldId id="3001" r:id="rId21"/>
    <p:sldId id="3003" r:id="rId22"/>
    <p:sldId id="3004" r:id="rId2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2 Kings 2:1-18</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71450"/>
            <a:ext cx="11725275" cy="6419850"/>
          </a:xfrm>
          <a:prstGeom prst="rect">
            <a:avLst/>
          </a:prstGeom>
          <a:noFill/>
        </p:spPr>
        <p:txBody>
          <a:bodyPr wrap="square"/>
          <a:lstStyle/>
          <a:p>
            <a:pPr algn="just"/>
            <a:r>
              <a:rPr lang="en-US" sz="3800" b="1">
                <a:latin typeface="Georgia"/>
              </a:rPr>
              <a:t>2 Kings 2:4–5  And Elijah said unto him, Elisha, tarry here, I pray thee; for the LORD hath sent me to Jericho. And he said, As the LORD liveth, and as thy soul liveth, I will not leave thee. So they came to Jericho. 5 And the sons of the prophets that were at Jericho came to Elisha, and said unto him, Knowest thou that the LORD will take away thy master from thy head to day? And he answered, Yea, I know it; hold ye your peace.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5400" b="1">
                <a:latin typeface="Georgia"/>
              </a:rPr>
              <a:t>2 Kings 2:6  And Elijah said unto him, Tarry, I pray thee, here; for the LORD hath sent me to Jordan. And he said, As the LORD liveth, and as thy soul liveth, I will not leave thee. And they two went 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6600" b="1">
                <a:latin typeface="Georgia"/>
              </a:rPr>
              <a:t>2 Kings 2:7  And fifty men of the sons of the prophets went, and stood to view afar off: and they two stood by Jordan.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62A30-074F-B4FE-B53E-2699637B86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C9526F-E137-5D3A-324D-88DCC6EC6BA9}"/>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2 Kings 2:8  And Elijah took his mantle, and wrapped it together, and smote the waters, and they were divided hither and thither, so that they two went over on dry ground.</a:t>
            </a:r>
          </a:p>
        </p:txBody>
      </p:sp>
    </p:spTree>
    <p:extLst>
      <p:ext uri="{BB962C8B-B14F-4D97-AF65-F5344CB8AC3E}">
        <p14:creationId xmlns:p14="http://schemas.microsoft.com/office/powerpoint/2010/main" val="2895897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11D2C-244E-4CB5-1E70-FAECEF7850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B8CF76-3A89-4445-87D6-2D427E2C3C98}"/>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2 Kings 2:9  And it came to pass, when they were gone over, that Elijah said unto Elisha, Ask what I shall do for thee, before I be taken away from thee. And Elisha said, I pray thee, let a double portion of thy spirit be upon me.</a:t>
            </a:r>
          </a:p>
        </p:txBody>
      </p:sp>
    </p:spTree>
    <p:extLst>
      <p:ext uri="{BB962C8B-B14F-4D97-AF65-F5344CB8AC3E}">
        <p14:creationId xmlns:p14="http://schemas.microsoft.com/office/powerpoint/2010/main" val="2906937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B05E5-30EC-9209-F322-CAB84F633E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3F59421-5745-7F41-17EA-B6485AEC0A76}"/>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2 Kings 2:10  And he said, Thou hast asked a hard thing: nevertheless, if thou see me when I am taken from thee, it shall be so unto thee; but if not, it shall not be so.</a:t>
            </a:r>
          </a:p>
        </p:txBody>
      </p:sp>
    </p:spTree>
    <p:extLst>
      <p:ext uri="{BB962C8B-B14F-4D97-AF65-F5344CB8AC3E}">
        <p14:creationId xmlns:p14="http://schemas.microsoft.com/office/powerpoint/2010/main" val="936706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7BCA8-0BF9-8158-91A2-81657DF71AE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75EDF5E-0060-FC07-778A-4B3F69A8FB78}"/>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500" b="1" i="0" u="none" strike="noStrike" kern="1200" cap="none" spc="0" normalizeH="0" baseline="0" noProof="0">
                <a:ln>
                  <a:noFill/>
                </a:ln>
                <a:solidFill>
                  <a:prstClr val="black"/>
                </a:solidFill>
                <a:effectLst/>
                <a:uLnTx/>
                <a:uFillTx/>
                <a:latin typeface="Georgia"/>
                <a:ea typeface="+mn-ea"/>
                <a:cs typeface="+mn-cs"/>
              </a:rPr>
              <a:t>2 Kings 2:11  And it came to pass, as they still went on, and talked, that, behold, there appeared a chariot of fire, and horses of fire, and parted them both asunder; and Elijah went up by a whirlwind into heaven.</a:t>
            </a:r>
          </a:p>
        </p:txBody>
      </p:sp>
    </p:spTree>
    <p:extLst>
      <p:ext uri="{BB962C8B-B14F-4D97-AF65-F5344CB8AC3E}">
        <p14:creationId xmlns:p14="http://schemas.microsoft.com/office/powerpoint/2010/main" val="1273645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8D02F-0303-C72B-1782-0AC0C7A41E7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F97CA20-631B-47EE-5964-7E376141F51E}"/>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500" b="1" i="0" u="none" strike="noStrike" kern="1200" cap="none" spc="0" normalizeH="0" baseline="0" noProof="0">
                <a:ln>
                  <a:noFill/>
                </a:ln>
                <a:solidFill>
                  <a:prstClr val="black"/>
                </a:solidFill>
                <a:effectLst/>
                <a:uLnTx/>
                <a:uFillTx/>
                <a:latin typeface="Georgia"/>
                <a:ea typeface="+mn-ea"/>
                <a:cs typeface="+mn-cs"/>
              </a:rPr>
              <a:t>2 Kings 2:12  And Elisha saw it, and he cried, My father, my father, the chariot of Israel, and the horsemen thereof. And he saw him no more: and he took hold of his own clothes, and rent them in two pieces.</a:t>
            </a:r>
          </a:p>
        </p:txBody>
      </p:sp>
    </p:spTree>
    <p:extLst>
      <p:ext uri="{BB962C8B-B14F-4D97-AF65-F5344CB8AC3E}">
        <p14:creationId xmlns:p14="http://schemas.microsoft.com/office/powerpoint/2010/main" val="2066400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C56F3-48A5-93D1-3F85-1E023CDEEB4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A29BA46-0A39-7870-7BF3-24F9EACBD92D}"/>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2 Kings 2:13  He took up also the mantle of Elijah that fell from him, and went back, and stood by the bank of Jordan.</a:t>
            </a:r>
          </a:p>
        </p:txBody>
      </p:sp>
    </p:spTree>
    <p:extLst>
      <p:ext uri="{BB962C8B-B14F-4D97-AF65-F5344CB8AC3E}">
        <p14:creationId xmlns:p14="http://schemas.microsoft.com/office/powerpoint/2010/main" val="2694840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C8998-5F2C-8244-9027-45927A4087C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48132BB-FE4C-84E5-378D-7F1BE0C51B5F}"/>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200" b="1" i="0" u="none" strike="noStrike" kern="1200" cap="none" spc="0" normalizeH="0" baseline="0" noProof="0">
                <a:ln>
                  <a:noFill/>
                </a:ln>
                <a:solidFill>
                  <a:prstClr val="black"/>
                </a:solidFill>
                <a:effectLst/>
                <a:uLnTx/>
                <a:uFillTx/>
                <a:latin typeface="Georgia"/>
                <a:ea typeface="+mn-ea"/>
                <a:cs typeface="+mn-cs"/>
              </a:rPr>
              <a:t>2 Kings 2:14  And he took the mantle of Elijah that fell from him, and smote the waters, and said, Where is the LORD God of Elijah? and when he also had smitten the waters, they parted hither and thither: and Elisha went over.</a:t>
            </a:r>
          </a:p>
        </p:txBody>
      </p:sp>
    </p:spTree>
    <p:extLst>
      <p:ext uri="{BB962C8B-B14F-4D97-AF65-F5344CB8AC3E}">
        <p14:creationId xmlns:p14="http://schemas.microsoft.com/office/powerpoint/2010/main" val="1799325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47782"/>
            <a:ext cx="11850255" cy="6465454"/>
          </a:xfrm>
          <a:prstGeom prst="rect">
            <a:avLst/>
          </a:prstGeom>
          <a:noFill/>
        </p:spPr>
        <p:txBody>
          <a:bodyPr wrap="square"/>
          <a:lstStyle/>
          <a:p>
            <a:pPr algn="just"/>
            <a:r>
              <a:rPr lang="en-US" sz="3000" b="1">
                <a:latin typeface="Georgia"/>
              </a:rPr>
              <a:t>2 Kings 2:1-18  And it came to pass, when the LORD would take up Elijah into heaven by a whirlwind, that Elijah went with Elisha from Gilgal.  2 And Elijah said unto Elisha, Tarry here, I pray thee; for the LORD hath sent me to Beth-el. And Elisha said unto him, As the LORD liveth, and as thy soul liveth, I will not leave thee. So they went down to Beth-el.  3 And the sons of the prophets that were at Beth-el came forth to Elisha, and said unto him, Knowest thou that the LORD will take away thy master from thy head to day? And he said, Yea, I know it; hold ye your peace.  4 And Elijah said unto him, Elisha, tarry here, I pray thee; for the LORD hath sent me to Jericho. And he said, As the LORD liveth, and as thy soul liveth, I will not leave thee. So they came to Jericho.</a:t>
            </a:r>
          </a:p>
        </p:txBody>
      </p:sp>
    </p:spTree>
    <p:extLst>
      <p:ext uri="{BB962C8B-B14F-4D97-AF65-F5344CB8AC3E}">
        <p14:creationId xmlns:p14="http://schemas.microsoft.com/office/powerpoint/2010/main" val="1056474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447A3-AD9C-4A15-7EBF-96D495328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AA1763D-DB61-4A78-FCCA-A55E303BD0DB}"/>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200" b="1" i="0" u="none" strike="noStrike" kern="1200" cap="none" spc="0" normalizeH="0" baseline="0" noProof="0">
                <a:ln>
                  <a:noFill/>
                </a:ln>
                <a:solidFill>
                  <a:prstClr val="black"/>
                </a:solidFill>
                <a:effectLst/>
                <a:uLnTx/>
                <a:uFillTx/>
                <a:latin typeface="Georgia"/>
                <a:ea typeface="+mn-ea"/>
                <a:cs typeface="+mn-cs"/>
              </a:rPr>
              <a:t>2 Kings 2:15  And when the sons of the prophets which were to view at Jericho saw him, they said, The spirit of Elijah doth rest on Elisha. And they came to meet him, and bowed themselves to the ground before him.</a:t>
            </a:r>
          </a:p>
        </p:txBody>
      </p:sp>
    </p:spTree>
    <p:extLst>
      <p:ext uri="{BB962C8B-B14F-4D97-AF65-F5344CB8AC3E}">
        <p14:creationId xmlns:p14="http://schemas.microsoft.com/office/powerpoint/2010/main" val="29379080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BF216-73AF-FA17-F5EA-5D3FEAAE5E3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5B9850C-3ADE-ABA7-8793-6B63A9D524DF}"/>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500" b="1" i="0" u="none" strike="noStrike" kern="1200" cap="none" spc="0" normalizeH="0" baseline="0" noProof="0">
                <a:ln>
                  <a:noFill/>
                </a:ln>
                <a:solidFill>
                  <a:prstClr val="black"/>
                </a:solidFill>
                <a:effectLst/>
                <a:uLnTx/>
                <a:uFillTx/>
                <a:latin typeface="Georgia"/>
                <a:ea typeface="+mn-ea"/>
                <a:cs typeface="+mn-cs"/>
              </a:rPr>
              <a:t>2 Kings 2:16–18  And they said unto him, Behold now, there be with thy servants fifty strong men; let them go, we pray thee, and seek thy master: lest peradventure the Spirit of the LORD hath taken him up, and cast him upon some mountain, or into some valley. And he said, Ye shall not send. 17 And when they urged him till he was ashamed, he said, Send. They sent therefore fifty men, and they sought three days, but found him not. 18 And when they came again to him, (for he tarried at Jericho,) he said unto them, Did I not say unto you, Go not?</a:t>
            </a:r>
          </a:p>
        </p:txBody>
      </p:sp>
    </p:spTree>
    <p:extLst>
      <p:ext uri="{BB962C8B-B14F-4D97-AF65-F5344CB8AC3E}">
        <p14:creationId xmlns:p14="http://schemas.microsoft.com/office/powerpoint/2010/main" val="8486403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CD02C-9E95-D1D1-E62F-20A02F112E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2B59EAB-05AB-F835-470D-6737B7DA0752}"/>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Georgia"/>
                <a:ea typeface="+mn-ea"/>
                <a:cs typeface="+mn-cs"/>
              </a:rPr>
              <a:t>1. Stay with God’s calling until the end.</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Georgia"/>
                <a:ea typeface="+mn-ea"/>
                <a:cs typeface="+mn-cs"/>
              </a:rPr>
              <a:t>2. If you want spiritual inheritance, you must walk close.</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Georgia"/>
                <a:ea typeface="+mn-ea"/>
                <a:cs typeface="+mn-cs"/>
              </a:rPr>
              <a:t>3. God uses transitions to prepare the next generation.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Georgia"/>
                <a:ea typeface="+mn-ea"/>
                <a:cs typeface="+mn-cs"/>
              </a:rPr>
              <a:t>4. Don't fear the departure of great men because God remains.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Georgia"/>
                <a:ea typeface="+mn-ea"/>
                <a:cs typeface="+mn-cs"/>
              </a:rPr>
              <a:t>5. God may remove you before He rewards you.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Georgia"/>
                <a:ea typeface="+mn-ea"/>
                <a:cs typeface="+mn-cs"/>
              </a:rPr>
              <a:t>6. Ask big things from God.</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Georgia"/>
                <a:ea typeface="+mn-ea"/>
                <a:cs typeface="+mn-cs"/>
              </a:rPr>
              <a:t>7. The God of Elijah is still the God of today.</a:t>
            </a:r>
          </a:p>
        </p:txBody>
      </p:sp>
    </p:spTree>
    <p:extLst>
      <p:ext uri="{BB962C8B-B14F-4D97-AF65-F5344CB8AC3E}">
        <p14:creationId xmlns:p14="http://schemas.microsoft.com/office/powerpoint/2010/main" val="3315577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F4833-1057-9AB0-4809-C7C74C15577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21875D5-A8AB-80B7-427F-78BE7BEEA63A}"/>
              </a:ext>
            </a:extLst>
          </p:cNvPr>
          <p:cNvSpPr txBox="1"/>
          <p:nvPr/>
        </p:nvSpPr>
        <p:spPr>
          <a:xfrm>
            <a:off x="157017" y="147782"/>
            <a:ext cx="11850255" cy="6465454"/>
          </a:xfrm>
          <a:prstGeom prst="rect">
            <a:avLst/>
          </a:prstGeom>
          <a:noFill/>
        </p:spPr>
        <p:txBody>
          <a:bodyPr wrap="square"/>
          <a:lstStyle/>
          <a:p>
            <a:pPr algn="just"/>
            <a:r>
              <a:rPr lang="en-US" sz="2800" b="1">
                <a:latin typeface="Georgia"/>
              </a:rPr>
              <a:t>2 Kings 2:5-18  And the sons of the prophets that were at Jericho came to Elisha, and said unto him, Knowest thou that the LORD will take away thy master from thy head to day? And he answered, Yea, I know it; hold ye your peace.  6 And Elijah said unto him, Tarry, I pray thee, here; for the LORD hath sent me to Jordan. And he said, As the LORD liveth, and as thy soul liveth, I will not leave thee. And they two went on.  7 And fifty men of the sons of the prophets went, and stood to view afar off: and they two stood by Jordan.  8 And Elijah took his mantle, and wrapped it together, and smote the waters, and they were divided hither and thither, so that they two went over on dry ground.  9 And it came to pass, when they were gone over, that Elijah said unto Elisha, Ask what I shall do for thee, before I be taken away from thee. And Elisha said, I pray thee, let a double portion of thy spirit be upon me.</a:t>
            </a:r>
          </a:p>
        </p:txBody>
      </p:sp>
    </p:spTree>
    <p:extLst>
      <p:ext uri="{BB962C8B-B14F-4D97-AF65-F5344CB8AC3E}">
        <p14:creationId xmlns:p14="http://schemas.microsoft.com/office/powerpoint/2010/main" val="3127590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C7E64-767E-245D-DDDA-E8CBAD1D188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9E64F0C-15D5-62B9-7891-8AF8DA81B455}"/>
              </a:ext>
            </a:extLst>
          </p:cNvPr>
          <p:cNvSpPr txBox="1"/>
          <p:nvPr/>
        </p:nvSpPr>
        <p:spPr>
          <a:xfrm>
            <a:off x="157017" y="147782"/>
            <a:ext cx="11850255" cy="6465454"/>
          </a:xfrm>
          <a:prstGeom prst="rect">
            <a:avLst/>
          </a:prstGeom>
          <a:noFill/>
        </p:spPr>
        <p:txBody>
          <a:bodyPr wrap="square"/>
          <a:lstStyle/>
          <a:p>
            <a:pPr algn="just"/>
            <a:r>
              <a:rPr lang="en-US" sz="2800" b="1">
                <a:latin typeface="Georgia"/>
              </a:rPr>
              <a:t>2 Kings 2:10-18  And he said, Thou hast asked a hard thing: nevertheless, if thou see me when I am taken from thee, it shall be so unto thee; but if not, it shall not be so.  11 And it came to pass, as they still went on, and talked, that, behold, there appeared a chariot of fire, and horses of fire, and parted them both asunder; and Elijah went up by a whirlwind into heaven.  12 And Elisha saw it, and he cried, My father, my father, the chariot of Israel, and the horsemen thereof. And he saw him no more: and he took hold of his own clothes, and rent them in two pieces.  13 He took up also the mantle of Elijah that fell from him, and went back, and stood by the bank of Jordan;  14 And he took the mantle of Elijah that fell from him, and smote the waters, and said, Where is the LORD God of Elijah? and when he also had smitten the waters, they parted hither and thither: and Elisha went over.</a:t>
            </a:r>
          </a:p>
        </p:txBody>
      </p:sp>
    </p:spTree>
    <p:extLst>
      <p:ext uri="{BB962C8B-B14F-4D97-AF65-F5344CB8AC3E}">
        <p14:creationId xmlns:p14="http://schemas.microsoft.com/office/powerpoint/2010/main" val="3405649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B36D12-DC60-6677-357C-C3A744054F5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89E31D8-0356-4790-423D-4407C5B1A0F7}"/>
              </a:ext>
            </a:extLst>
          </p:cNvPr>
          <p:cNvSpPr txBox="1"/>
          <p:nvPr/>
        </p:nvSpPr>
        <p:spPr>
          <a:xfrm>
            <a:off x="157017" y="62057"/>
            <a:ext cx="11850255" cy="6465454"/>
          </a:xfrm>
          <a:prstGeom prst="rect">
            <a:avLst/>
          </a:prstGeom>
          <a:noFill/>
        </p:spPr>
        <p:txBody>
          <a:bodyPr wrap="square"/>
          <a:lstStyle/>
          <a:p>
            <a:pPr algn="just"/>
            <a:r>
              <a:rPr lang="en-US" sz="3100" b="1">
                <a:latin typeface="Georgia"/>
              </a:rPr>
              <a:t>2 Kings 2:15-18  And when the sons of the prophets which were to view at Jericho saw him, they said, The spirit of Elijah doth rest on Elisha. And they came to meet him, and bowed themselves to the ground before him.  16 And they said unto him, Behold now, there be with thy servants fifty strong men; let them go, we pray thee, and seek thy master: lest peradventure the Spirit of the LORD hath taken him up, and cast him upon some mountain, or into some valley. And he said, Ye shall not send.  17 And when they urged him till he was ashamed, he said, Send. They sent therefore fifty men; and they sought three days, but found him not.  18 And when they came again to him, (for he tarried at Jericho,) he said unto them, Did I not say unto you, Go not?</a:t>
            </a:r>
          </a:p>
        </p:txBody>
      </p:sp>
    </p:spTree>
    <p:extLst>
      <p:ext uri="{BB962C8B-B14F-4D97-AF65-F5344CB8AC3E}">
        <p14:creationId xmlns:p14="http://schemas.microsoft.com/office/powerpoint/2010/main" val="1306890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Cahriots of Fire:</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2 Kings 2:1-18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6600" b="1">
                <a:latin typeface="Georgia"/>
              </a:rPr>
              <a:t>2 Kings 1:4  Now therefore thus saith the LORD, Thou shalt not come down from that bed on which thou art gone up, but shalt surely die.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6600" b="1">
                <a:latin typeface="Georgia"/>
              </a:rPr>
              <a:t>2 Kings 2:1  And it came to pass, when the LORD would take up Elijah into heaven by a whirlwind, that Elijah went with Elisha from Gilgal.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3850" b="1">
                <a:latin typeface="Georgia"/>
              </a:rPr>
              <a:t>2 Kings 2:2–3  And Elijah said unto Elisha, Tarry here, I pray thee; for the LORD hath sent me to Beth-el. And Elisha said unto him, As the LORD liveth, and as thy soul liveth, I will not leave thee. So they went down to Beth-el. And the sons of the prophets that were at Beth-el came forth to Elisha, and said unto him, Knowest thou that the LORD will take away thy master from thy head to day? And he said, Yea, I know it; hold ye your peace.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247</TotalTime>
  <Words>1775</Words>
  <Application>Microsoft Office PowerPoint</Application>
  <PresentationFormat>Custom</PresentationFormat>
  <Paragraphs>33</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10</cp:revision>
  <dcterms:created xsi:type="dcterms:W3CDTF">2013-01-27T09:14:16Z</dcterms:created>
  <dcterms:modified xsi:type="dcterms:W3CDTF">2026-02-16T20:15:47Z</dcterms:modified>
  <cp:category/>
</cp:coreProperties>
</file>