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89" r:id="rId5"/>
    <p:sldId id="257" r:id="rId6"/>
    <p:sldId id="258" r:id="rId7"/>
    <p:sldId id="259" r:id="rId8"/>
    <p:sldId id="260" r:id="rId9"/>
    <p:sldId id="261" r:id="rId10"/>
    <p:sldId id="262" r:id="rId11"/>
    <p:sldId id="2992" r:id="rId12"/>
    <p:sldId id="2994" r:id="rId13"/>
    <p:sldId id="2995" r:id="rId14"/>
    <p:sldId id="2996" r:id="rId15"/>
    <p:sldId id="2997" r:id="rId16"/>
    <p:sldId id="263"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Samuel 1:17-27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6000" b="1">
                <a:latin typeface="Georgia"/>
              </a:rPr>
              <a:t>2 Samuel 1:22  From the blood of the slain, from the fat of the mighty, the bow of Jonathan turned not back, and the sword of Saul returned not empty.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2 Samuel 1:23  Saul and Jonathan were lovely and pleasant in their lives, and in their death they were not divided: they were swifter than eagles, they were stronger than lions.</a:t>
            </a:r>
          </a:p>
        </p:txBody>
      </p:sp>
    </p:spTree>
    <p:extLst>
      <p:ext uri="{BB962C8B-B14F-4D97-AF65-F5344CB8AC3E}">
        <p14:creationId xmlns:p14="http://schemas.microsoft.com/office/powerpoint/2010/main" val="2895897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41126-5FB6-5433-0AFA-6C202640485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E26275-4C0F-EEFD-0842-B2F1ED0A4461}"/>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Samuel 1:24  Ye daughters of Israel, weep over Saul, who clothed you in scarlet, with other delights, who put on ornaments of gold upon your apparel.</a:t>
            </a:r>
          </a:p>
        </p:txBody>
      </p:sp>
    </p:spTree>
    <p:extLst>
      <p:ext uri="{BB962C8B-B14F-4D97-AF65-F5344CB8AC3E}">
        <p14:creationId xmlns:p14="http://schemas.microsoft.com/office/powerpoint/2010/main" val="2991857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775EF-FC9F-0DBC-F3F2-881A7FA402D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2BEA505-2C30-C16C-DE19-1F29FE32048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Samuel 1:25  How are the mighty fallen in the midst of the battle! O Jonathan, thou wast slain in thine high places.</a:t>
            </a:r>
          </a:p>
        </p:txBody>
      </p:sp>
    </p:spTree>
    <p:extLst>
      <p:ext uri="{BB962C8B-B14F-4D97-AF65-F5344CB8AC3E}">
        <p14:creationId xmlns:p14="http://schemas.microsoft.com/office/powerpoint/2010/main" val="642101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D7D85-7BF6-CBB8-959F-6E32B16AD05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BFE149-AD53-F668-5F1A-520FDD0226E2}"/>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Samuel 1:26  I am distressed for thee, my brother Jonathan: very pleasant hast thou been unto me: thy love to me was wonderful, passing the love of women.</a:t>
            </a:r>
          </a:p>
        </p:txBody>
      </p:sp>
    </p:spTree>
    <p:extLst>
      <p:ext uri="{BB962C8B-B14F-4D97-AF65-F5344CB8AC3E}">
        <p14:creationId xmlns:p14="http://schemas.microsoft.com/office/powerpoint/2010/main" val="3463954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46CAE-3CE6-3839-02F0-9C696D556D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A67B0C4-8D27-99F4-0462-2E5FBDC503B3}"/>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2 Samuel 1:27  How are the mighty fallen, and the weapons of war perished!</a:t>
            </a:r>
          </a:p>
        </p:txBody>
      </p:sp>
    </p:spTree>
    <p:extLst>
      <p:ext uri="{BB962C8B-B14F-4D97-AF65-F5344CB8AC3E}">
        <p14:creationId xmlns:p14="http://schemas.microsoft.com/office/powerpoint/2010/main" val="1474202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129311"/>
            <a:ext cx="11794836" cy="6502400"/>
          </a:xfrm>
          <a:prstGeom prst="rect">
            <a:avLst/>
          </a:prstGeom>
          <a:noFill/>
        </p:spPr>
        <p:txBody>
          <a:bodyPr wrap="square"/>
          <a:lstStyle/>
          <a:p>
            <a:pPr algn="just"/>
            <a:r>
              <a:rPr lang="en-US" sz="4000" b="1">
                <a:latin typeface="Georgia"/>
              </a:rPr>
              <a:t>1. Honor even those who hurt you.</a:t>
            </a:r>
          </a:p>
          <a:p>
            <a:pPr algn="just"/>
            <a:r>
              <a:rPr lang="en-US" sz="4000" b="1">
                <a:latin typeface="Georgia"/>
              </a:rPr>
              <a:t>2. Grief does not stop God’s work.</a:t>
            </a:r>
          </a:p>
          <a:p>
            <a:pPr algn="just"/>
            <a:r>
              <a:rPr lang="en-US" sz="4000" b="1">
                <a:latin typeface="Georgia"/>
              </a:rPr>
              <a:t>3. Partial obedience leads to tragic endings. </a:t>
            </a:r>
          </a:p>
          <a:p>
            <a:pPr algn="just"/>
            <a:r>
              <a:rPr lang="en-US" sz="4000" b="1">
                <a:latin typeface="Georgia"/>
              </a:rPr>
              <a:t>4. Godly friendship is rare and priceless.</a:t>
            </a:r>
          </a:p>
          <a:p>
            <a:pPr algn="just"/>
            <a:r>
              <a:rPr lang="en-US" sz="4000" b="1">
                <a:latin typeface="Georgia"/>
              </a:rPr>
              <a:t>5. The world should never rejoice over the fall of God’s people.</a:t>
            </a:r>
          </a:p>
          <a:p>
            <a:pPr algn="just"/>
            <a:r>
              <a:rPr lang="en-US" sz="4000" b="1">
                <a:latin typeface="Georgia"/>
              </a:rPr>
              <a:t>6. You can be brave and still die in battle.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3200" b="1">
                <a:latin typeface="Georgia"/>
              </a:rPr>
              <a:t>2 Samuel 1:17-27  And David lamented with this lamentation over Saul and over Jonathan his son:  18 (Also he bade them teach the children of Judah the use of the bow: behold, it is written in the book of Jasher.)  19 The beauty of Israel is slain upon thy high places: how are the mighty fallen!  20 Tell it not in Gath, publish it not in the streets of Askelon; lest the daughters of the Philistines rejoice, lest the daughters of the uncircumcised triumph.  21 Ye mountains of Gilboa, let there be no dew, neither let there be rain, upon you, nor fields of offerings: for there the shield of the mighty is vilely cast away, the shield of Saul, as though he had not been anointed with oil.</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E5A6F-6C50-5E14-71EC-DA93F4604A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5B4ABE-2750-2C7C-B058-A3E3F4152653}"/>
              </a:ext>
            </a:extLst>
          </p:cNvPr>
          <p:cNvSpPr txBox="1"/>
          <p:nvPr/>
        </p:nvSpPr>
        <p:spPr>
          <a:xfrm>
            <a:off x="157017" y="147782"/>
            <a:ext cx="11850255" cy="6465454"/>
          </a:xfrm>
          <a:prstGeom prst="rect">
            <a:avLst/>
          </a:prstGeom>
          <a:noFill/>
        </p:spPr>
        <p:txBody>
          <a:bodyPr wrap="square"/>
          <a:lstStyle/>
          <a:p>
            <a:pPr algn="just"/>
            <a:r>
              <a:rPr lang="en-US" sz="3000" b="1">
                <a:latin typeface="Georgia"/>
              </a:rPr>
              <a:t>2 Samuel 1:22-27  From the blood of the slain, from the fat of the mighty, the bow of Jonathan turned not back, and the sword of Saul returned not empty.  23 Saul and Jonathan were lovely and pleasant in their lives, and in their death they were not divided: they were swifter than eagles, they were stronger than lions.  24 Ye daughters of Israel, weep over Saul, who clothed you in scarlet, with other delights, who put on ornaments of gold upon your apparel.  25 How are the mighty fallen in the midst of the battle! O Jonathan, thou wast slain in thine high places.  26 I am distressed for thee, my brother Jonathan: very pleasant hast thou been unto me: thy love to me was wonderful, passing the love of women.  27 How are the mighty fallen, and the weapons of war perished!</a:t>
            </a:r>
          </a:p>
        </p:txBody>
      </p:sp>
    </p:spTree>
    <p:extLst>
      <p:ext uri="{BB962C8B-B14F-4D97-AF65-F5344CB8AC3E}">
        <p14:creationId xmlns:p14="http://schemas.microsoft.com/office/powerpoint/2010/main" val="3219686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David's Song for Jonathan: 2 Samuel 1:17-27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5400" b="1">
                <a:latin typeface="Georgia"/>
              </a:rPr>
              <a:t>2 Samuel 1:17  And David lamented with this lamentation over Saul and over Jonathan his son: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6000" b="1">
                <a:latin typeface="Georgia"/>
              </a:rPr>
              <a:t>2 Samuel 1:18  (Also he bade them teach the children of Judah the use of the bow: behold, it is written in the book of Jasher.)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6000" b="1">
                <a:latin typeface="Georgia"/>
              </a:rPr>
              <a:t>2 Samuel 1:19  The beauty of Israel is slain upon thy high places: how are the mighty fallen!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5400" b="1">
                <a:latin typeface="Georgia"/>
              </a:rPr>
              <a:t>2 Samuel 1:20  Tell it not in Gath, publish it not in the streets of Askelon; lest the daughters of the Philistines rejoice, lest the daughters of the uncircumcised triumph.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800" b="1">
                <a:latin typeface="Georgia"/>
              </a:rPr>
              <a:t>2 Samuel 1:21  Ye mountains of Gilboa, let there be no dew, neither let there be rain, upon you, nor fields of offerings: for there the shield of the mighty is vilely cast away, the shield of Saul, as though he had not been anointed with oil.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267</TotalTime>
  <Words>762</Words>
  <Application>Microsoft Office PowerPoint</Application>
  <PresentationFormat>Custom</PresentationFormat>
  <Paragraphs>25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8</cp:revision>
  <dcterms:created xsi:type="dcterms:W3CDTF">2013-01-27T09:14:16Z</dcterms:created>
  <dcterms:modified xsi:type="dcterms:W3CDTF">2026-02-09T20:28:20Z</dcterms:modified>
  <cp:category/>
</cp:coreProperties>
</file>