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990" r:id="rId3"/>
    <p:sldId id="2993" r:id="rId4"/>
    <p:sldId id="2989" r:id="rId5"/>
    <p:sldId id="257" r:id="rId6"/>
    <p:sldId id="258" r:id="rId7"/>
    <p:sldId id="259" r:id="rId8"/>
    <p:sldId id="260" r:id="rId9"/>
    <p:sldId id="261" r:id="rId10"/>
    <p:sldId id="262" r:id="rId11"/>
    <p:sldId id="2992" r:id="rId12"/>
    <p:sldId id="2994" r:id="rId13"/>
    <p:sldId id="2995" r:id="rId14"/>
    <p:sldId id="263" r:id="rId15"/>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2/9/2026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2/9/2026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Ruth 1:6-18</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Gary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7"/>
            <a:ext cx="11730182" cy="6446982"/>
          </a:xfrm>
          <a:prstGeom prst="rect">
            <a:avLst/>
          </a:prstGeom>
          <a:noFill/>
        </p:spPr>
        <p:txBody>
          <a:bodyPr wrap="square"/>
          <a:lstStyle/>
          <a:p>
            <a:pPr algn="just"/>
            <a:r>
              <a:rPr lang="en-US" sz="7200" b="1">
                <a:latin typeface="Georgia"/>
              </a:rPr>
              <a:t>Ruth 1:14  And they lifted up their voice, and wept again: and Orpah kissed her mother in law; but Ruth clave unto her.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62A30-074F-B4FE-B53E-2699637B861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C9526F-E137-5D3A-324D-88DCC6EC6BA9}"/>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Ruth 1:15  And she said, Behold, thy sister in law is gone back unto her people, and unto her gods: return thou after thy sister in law.</a:t>
            </a:r>
          </a:p>
        </p:txBody>
      </p:sp>
    </p:spTree>
    <p:extLst>
      <p:ext uri="{BB962C8B-B14F-4D97-AF65-F5344CB8AC3E}">
        <p14:creationId xmlns:p14="http://schemas.microsoft.com/office/powerpoint/2010/main" val="2895897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D8896B-6563-F571-26D6-6666BB6010B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E0D68A0-A4C6-A72D-3729-4A29BA45D263}"/>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4300" b="1" i="0" u="none" strike="noStrike" kern="1200" cap="none" spc="0" normalizeH="0" baseline="0" noProof="0">
                <a:ln>
                  <a:noFill/>
                </a:ln>
                <a:solidFill>
                  <a:prstClr val="black"/>
                </a:solidFill>
                <a:effectLst/>
                <a:uLnTx/>
                <a:uFillTx/>
                <a:latin typeface="Georgia"/>
                <a:ea typeface="+mn-ea"/>
                <a:cs typeface="+mn-cs"/>
              </a:rPr>
              <a:t>Ruth 1:16–17  And Ruth said, Intreat me not to leave thee, or to return from following after thee: for whither thou goest, I will go; and where thou lodgest, I will lodge: thy people shall be my people, and thy God my God: 17 Where thou diest, will I die, and there will I be buried: the LORD do so to me, and more also, if ought but death part thee and me.</a:t>
            </a:r>
          </a:p>
        </p:txBody>
      </p:sp>
    </p:spTree>
    <p:extLst>
      <p:ext uri="{BB962C8B-B14F-4D97-AF65-F5344CB8AC3E}">
        <p14:creationId xmlns:p14="http://schemas.microsoft.com/office/powerpoint/2010/main" val="30291173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93DF7F-B795-E7BB-E0AD-5A7FFFCADA7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FCB594A-FB2B-14E2-4625-F7DB0658BCCE}"/>
              </a:ext>
            </a:extLst>
          </p:cNvPr>
          <p:cNvSpPr txBox="1"/>
          <p:nvPr/>
        </p:nvSpPr>
        <p:spPr>
          <a:xfrm>
            <a:off x="221673" y="138546"/>
            <a:ext cx="11730182" cy="6446982"/>
          </a:xfrm>
          <a:prstGeom prst="rect">
            <a:avLst/>
          </a:prstGeom>
          <a:noFill/>
        </p:spPr>
        <p:txBody>
          <a:bodyPr wrap="square"/>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6600" b="1" i="0" u="none" strike="noStrike" kern="1200" cap="none" spc="0" normalizeH="0" baseline="0" noProof="0">
                <a:ln>
                  <a:noFill/>
                </a:ln>
                <a:solidFill>
                  <a:prstClr val="black"/>
                </a:solidFill>
                <a:effectLst/>
                <a:uLnTx/>
                <a:uFillTx/>
                <a:latin typeface="Georgia"/>
                <a:ea typeface="+mn-ea"/>
                <a:cs typeface="+mn-cs"/>
              </a:rPr>
              <a:t>Ruth 1:18  When she saw that she was stedfastly minded to go with her, then she left speaking unto her.</a:t>
            </a:r>
          </a:p>
        </p:txBody>
      </p:sp>
    </p:spTree>
    <p:extLst>
      <p:ext uri="{BB962C8B-B14F-4D97-AF65-F5344CB8AC3E}">
        <p14:creationId xmlns:p14="http://schemas.microsoft.com/office/powerpoint/2010/main" val="37916926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200" y="129311"/>
            <a:ext cx="11794836" cy="6502400"/>
          </a:xfrm>
          <a:prstGeom prst="rect">
            <a:avLst/>
          </a:prstGeom>
          <a:noFill/>
        </p:spPr>
        <p:txBody>
          <a:bodyPr wrap="square"/>
          <a:lstStyle/>
          <a:p>
            <a:pPr algn="just"/>
            <a:r>
              <a:rPr lang="en-US" sz="4000" b="1">
                <a:latin typeface="Georgia"/>
              </a:rPr>
              <a:t>1. God begins restoration long before we see it.</a:t>
            </a:r>
          </a:p>
          <a:p>
            <a:pPr algn="just"/>
            <a:r>
              <a:rPr lang="en-US" sz="4000" b="1">
                <a:latin typeface="Georgia"/>
              </a:rPr>
              <a:t>2. Returning to God requires a step of faith.</a:t>
            </a:r>
          </a:p>
          <a:p>
            <a:pPr algn="just"/>
            <a:r>
              <a:rPr lang="en-US" sz="4000" b="1">
                <a:latin typeface="Georgia"/>
              </a:rPr>
              <a:t>3. Pain does not always speak truth.</a:t>
            </a:r>
          </a:p>
          <a:p>
            <a:pPr algn="just"/>
            <a:r>
              <a:rPr lang="en-US" sz="4000" b="1">
                <a:latin typeface="Georgia"/>
              </a:rPr>
              <a:t>4. Emotion is not enough. Commitment matters.</a:t>
            </a:r>
          </a:p>
          <a:p>
            <a:pPr algn="just"/>
            <a:r>
              <a:rPr lang="en-US" sz="4000" b="1">
                <a:latin typeface="Georgia"/>
              </a:rPr>
              <a:t>5. God calls people from every nation.</a:t>
            </a:r>
          </a:p>
          <a:p>
            <a:pPr algn="just"/>
            <a:r>
              <a:rPr lang="en-US" sz="4000" b="1">
                <a:latin typeface="Georgia"/>
              </a:rPr>
              <a:t>6. Your decision today can impact generations.</a:t>
            </a:r>
          </a:p>
          <a:p>
            <a:pPr algn="just"/>
            <a:r>
              <a:rPr lang="en-US" sz="4000" b="1">
                <a:latin typeface="Georgia"/>
              </a:rPr>
              <a:t>7. True love is loyal and sacrificial.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C9392-7AF2-78C7-B5B0-C02FC53371E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5068D50-B477-861E-7D0D-5133B4D3CEE8}"/>
              </a:ext>
            </a:extLst>
          </p:cNvPr>
          <p:cNvSpPr txBox="1"/>
          <p:nvPr/>
        </p:nvSpPr>
        <p:spPr>
          <a:xfrm>
            <a:off x="157017" y="147782"/>
            <a:ext cx="11850255" cy="6465454"/>
          </a:xfrm>
          <a:prstGeom prst="rect">
            <a:avLst/>
          </a:prstGeom>
          <a:noFill/>
        </p:spPr>
        <p:txBody>
          <a:bodyPr wrap="square"/>
          <a:lstStyle/>
          <a:p>
            <a:pPr algn="just"/>
            <a:r>
              <a:rPr lang="en-US" sz="2800" b="1">
                <a:latin typeface="Georgia"/>
              </a:rPr>
              <a:t>Ruth 1:6-18   Then she arose with her daughters in law, that she might return from the country of Moab: for she had heard in the country of Moab how that the LORD had visited his people in giving them bread.  7 Wherefore she went forth out of the place where she was, and her two daughters in law with her; and they went on the way to return unto the land of Judah.  8 And Naomi said unto her two daughters in law, Go, return each to her mother's house: the LORD deal kindly with you, as ye have dealt with the dead, and with me.  9 The LORD grant you that ye may find rest, each of you in the house of her husband. Then she kissed them; and they lifted up their voice, and wept.  10 And they said unto her, Surely we will return with thee unto thy people.  11 And Naomi said, Turn again, my daughters: why will ye go with me? are there yet any more sons in my womb, that they may be your husbands?</a:t>
            </a:r>
          </a:p>
        </p:txBody>
      </p:sp>
    </p:spTree>
    <p:extLst>
      <p:ext uri="{BB962C8B-B14F-4D97-AF65-F5344CB8AC3E}">
        <p14:creationId xmlns:p14="http://schemas.microsoft.com/office/powerpoint/2010/main" val="10564747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A11AD-AD21-48E1-2602-FEB96201999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ED963CF2-8034-6B67-4B07-69ADCBD27A8B}"/>
              </a:ext>
            </a:extLst>
          </p:cNvPr>
          <p:cNvSpPr txBox="1"/>
          <p:nvPr/>
        </p:nvSpPr>
        <p:spPr>
          <a:xfrm>
            <a:off x="157017" y="147782"/>
            <a:ext cx="11850255" cy="6465454"/>
          </a:xfrm>
          <a:prstGeom prst="rect">
            <a:avLst/>
          </a:prstGeom>
          <a:noFill/>
        </p:spPr>
        <p:txBody>
          <a:bodyPr wrap="square"/>
          <a:lstStyle/>
          <a:p>
            <a:pPr algn="just"/>
            <a:r>
              <a:rPr lang="en-US" sz="2600" b="1">
                <a:latin typeface="Georgia"/>
              </a:rPr>
              <a:t>Ruth 1:12-18   Turn again, my daughters, go your way; for I am too old to have an husband. If I should say, I have hope, if I should have an husband also to night, and should also bear sons;  13 Would ye tarry for them till they were grown? would ye stay for them from having husbands? nay, my daughters; for it grieveth me much for your sakes that the hand of the LORD is gone out against me.  14 And they lifted up their voice, and wept again: and Orpah kissed her mother in law; but Ruth clave unto her.  15 And she said, Behold, thy sister in law is gone back unto her people, and unto her gods: return thou after thy sister in law.  16 And Ruth said, Intreat me not to leave thee, or to return from following after thee: for whither thou goest, I will go; and where thou lodgest, I will lodge: thy people shall be my people, and thy God my God:  17 Where thou diest, will I die, and there will I be buried: the LORD do so to me, and more also, if ought but death part thee and me.  18 When she saw that she was stedfastly minded to go with her, then she left speaking unto her.</a:t>
            </a:r>
          </a:p>
        </p:txBody>
      </p:sp>
    </p:spTree>
    <p:extLst>
      <p:ext uri="{BB962C8B-B14F-4D97-AF65-F5344CB8AC3E}">
        <p14:creationId xmlns:p14="http://schemas.microsoft.com/office/powerpoint/2010/main" val="30568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2000994"/>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a:ln>
                  <a:noFill/>
                </a:ln>
                <a:solidFill>
                  <a:prstClr val="black"/>
                </a:solidFill>
                <a:effectLst/>
                <a:uLnTx/>
                <a:uFillTx/>
                <a:latin typeface="Georgia"/>
                <a:ea typeface="+mn-ea"/>
                <a:cs typeface="+mn-cs"/>
              </a:rPr>
              <a:t>Where You Go, I Will Go: Ruth 1:6-18 Explained</a:t>
            </a: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209549"/>
            <a:ext cx="11725275" cy="6410325"/>
          </a:xfrm>
          <a:prstGeom prst="rect">
            <a:avLst/>
          </a:prstGeom>
          <a:noFill/>
        </p:spPr>
        <p:txBody>
          <a:bodyPr wrap="square"/>
          <a:lstStyle/>
          <a:p>
            <a:pPr algn="just"/>
            <a:r>
              <a:rPr lang="en-US" sz="5400" b="1">
                <a:latin typeface="Georgia"/>
              </a:rPr>
              <a:t>Ruth 1:6  Then she arose with her daughters in law, that she might return from the country of Moab: for she had heard in the country of Moab how that the LORD had visited his people in giving them bread.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7175" y="219075"/>
            <a:ext cx="11715750" cy="6381750"/>
          </a:xfrm>
          <a:prstGeom prst="rect">
            <a:avLst/>
          </a:prstGeom>
          <a:noFill/>
        </p:spPr>
        <p:txBody>
          <a:bodyPr wrap="square"/>
          <a:lstStyle/>
          <a:p>
            <a:pPr algn="just"/>
            <a:r>
              <a:rPr lang="en-US" sz="6000" b="1">
                <a:latin typeface="Georgia"/>
              </a:rPr>
              <a:t>Ruth 1:7  Wherefore she went forth out of the place where she was, and her two daughters in law with her; and they went on the way to return unto the land of Judah.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3199" y="212435"/>
            <a:ext cx="11720945" cy="6373091"/>
          </a:xfrm>
          <a:prstGeom prst="rect">
            <a:avLst/>
          </a:prstGeom>
          <a:noFill/>
        </p:spPr>
        <p:txBody>
          <a:bodyPr wrap="square"/>
          <a:lstStyle/>
          <a:p>
            <a:pPr algn="just"/>
            <a:r>
              <a:rPr lang="en-US" sz="4400" b="1">
                <a:latin typeface="Georgia"/>
              </a:rPr>
              <a:t>Ruth 1:8–9  And Naomi said unto her two daughters in law, Go, return each to her mother's house: the LORD deal kindly with you, as ye have dealt with the dead, and with me. 9 The LORD grant you that ye may find rest, each of you in the house of her husband. Then she kissed them; and they lifted up their voice, and wept.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lstStyle/>
          <a:p>
            <a:pPr algn="just"/>
            <a:r>
              <a:rPr lang="en-US" sz="8000" b="1">
                <a:latin typeface="Georgia"/>
              </a:rPr>
              <a:t>Ruth 1:10  And they said unto her, Surely we will return with thee unto thy people.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1673" y="184728"/>
            <a:ext cx="11757891" cy="6456218"/>
          </a:xfrm>
          <a:prstGeom prst="rect">
            <a:avLst/>
          </a:prstGeom>
          <a:noFill/>
        </p:spPr>
        <p:txBody>
          <a:bodyPr wrap="square"/>
          <a:lstStyle/>
          <a:p>
            <a:pPr algn="just"/>
            <a:r>
              <a:rPr lang="en-US" sz="3500" b="1">
                <a:latin typeface="Georgia"/>
              </a:rPr>
              <a:t>Ruth 1:11–13  And Naomi said, Turn again, my daughters: why will ye go with me? are there yet any more sons in my womb, that they may be your husbands? 12 Turn again, my daughters, go your way; for I am too old to have an husband. If I should say, I have hope, if I should have an husband also to night, and should also bear sons; 13 Would ye tarry for them till they were grown? would ye stay for them from having husbands? nay, my daughters; for it grieveth me much for your sakes that the hand of the LORD is gone out against me.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173</TotalTime>
  <Words>1054</Words>
  <Application>Microsoft Office PowerPoint</Application>
  <PresentationFormat>Custom</PresentationFormat>
  <Paragraphs>24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7</cp:revision>
  <dcterms:created xsi:type="dcterms:W3CDTF">2013-01-27T09:14:16Z</dcterms:created>
  <dcterms:modified xsi:type="dcterms:W3CDTF">2026-02-09T18:21:52Z</dcterms:modified>
  <cp:category/>
</cp:coreProperties>
</file>